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4"/>
    <p:sldMasterId id="2147483763" r:id="rId5"/>
  </p:sldMasterIdLst>
  <p:sldIdLst>
    <p:sldId id="274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72" r:id="rId15"/>
    <p:sldId id="265" r:id="rId16"/>
    <p:sldId id="266" r:id="rId17"/>
    <p:sldId id="267" r:id="rId18"/>
    <p:sldId id="275" r:id="rId19"/>
    <p:sldId id="276" r:id="rId20"/>
    <p:sldId id="271" r:id="rId21"/>
    <p:sldId id="278" r:id="rId22"/>
    <p:sldId id="277" r:id="rId23"/>
    <p:sldId id="269" r:id="rId24"/>
    <p:sldId id="268" r:id="rId25"/>
  </p:sldIdLst>
  <p:sldSz cx="12192000" cy="6858000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25CD"/>
    <a:srgbClr val="298724"/>
    <a:srgbClr val="FFC000"/>
    <a:srgbClr val="F89E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C1BCCE-BD34-DDC4-380E-40EDB8F48D46}" v="6" dt="2022-11-06T15:54:53.946"/>
    <p1510:client id="{0693CF01-C249-92DE-3BD7-589BA4356225}" v="30" dt="2022-11-13T10:19:00.093"/>
    <p1510:client id="{19E1CE6C-EBAA-9C5E-7711-6FCDFAFAC02F}" v="74" dt="2022-11-09T22:22:11.242"/>
    <p1510:client id="{218B3A95-3CE7-4C7F-B96C-41DEF9AFC0A3}" v="68" dt="2022-11-11T09:43:32.567"/>
    <p1510:client id="{221EF4A0-7BCD-C44C-08D1-BF3A4FD74AC3}" v="356" dt="2022-11-10T22:32:54.007"/>
    <p1510:client id="{2221DDC7-3637-D1F1-EEE6-2851C7E9C5FD}" v="3" dt="2022-11-10T11:25:30.359"/>
    <p1510:client id="{22C6193E-22AE-F7C0-2D0C-D2CD10B8AB80}" v="2" dt="2022-11-09T08:07:59.027"/>
    <p1510:client id="{37413262-EDC9-728C-EB4A-2FE971EB2AD4}" v="61" dt="2022-11-06T12:09:46.882"/>
    <p1510:client id="{4F326D88-A7BE-BD4A-73D4-C95DB39534E5}" v="803" dt="2022-11-11T13:14:55.829"/>
    <p1510:client id="{541CAB00-85E7-E1A8-9D76-89A14391FB4C}" v="57" dt="2022-11-06T12:33:18.859"/>
    <p1510:client id="{5D3B048D-D5B4-A390-1D49-26F47AAC5324}" v="831" dt="2022-11-07T22:10:40.380"/>
    <p1510:client id="{5E8E7B4D-5F10-B0D5-B7C1-8B14F620CA39}" v="133" dt="2022-11-10T11:08:00.825"/>
    <p1510:client id="{5FCF723D-A29C-968F-6EB8-B82A2920F728}" v="2" dt="2022-11-09T09:01:02.453"/>
    <p1510:client id="{6B5FC125-C3A2-2E02-5263-4D3797BCFA31}" v="30" dt="2022-11-06T11:28:44.277"/>
    <p1510:client id="{8651EBAA-4B5C-47D5-909A-CEF9C7288781}" v="44" dt="2022-11-06T12:50:03.244"/>
    <p1510:client id="{86BA1956-EB9F-4346-9D5F-E2287A6343F1}" v="53" dt="2022-11-08T07:55:27.114"/>
    <p1510:client id="{93AB7585-3533-5433-EB28-C8096EA02FF5}" v="611" dt="2022-11-06T15:50:43.810"/>
    <p1510:client id="{943B04DC-F4ED-A506-F41E-BFD25FF86B42}" v="9" dt="2022-11-10T11:54:52.300"/>
    <p1510:client id="{954FDE68-ED61-3F8E-19B9-439AEA306000}" v="26" dt="2022-11-07T22:36:46.935"/>
    <p1510:client id="{B51D06F8-A88A-2A3D-B5AF-6C900BA66F2F}" v="39" dt="2022-11-09T14:15:18.443"/>
    <p1510:client id="{C1963168-3C2D-8F4D-A28E-7F02FDB08E27}" v="3" dt="2022-11-09T09:30:33.122"/>
    <p1510:client id="{C89065C7-F947-942F-CDF7-0CEAC25DF85E}" v="121" dt="2022-11-06T12:01:41.836"/>
    <p1510:client id="{CBFC6B6F-86B2-1A7B-E9C3-245756F38A3B}" v="240" dt="2022-11-08T06:44:10.393"/>
    <p1510:client id="{CD08A7AC-D04E-2E35-DAB7-E68437D110C6}" v="1071" dt="2022-11-10T10:26:15.846"/>
    <p1510:client id="{EFC5E5CB-E152-732D-26D8-77B8EC9D820D}" v="61" dt="2022-11-06T11:24:30.293"/>
    <p1510:client id="{F9F78E01-25B8-4236-FFE8-507B54034F46}" v="300" dt="2022-11-06T22:32:22.6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0" d="100"/>
          <a:sy n="60" d="100"/>
        </p:scale>
        <p:origin x="6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95C89-2E28-4777-95B0-BA7EECAE3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928" y="987552"/>
            <a:ext cx="8385048" cy="308152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052321-4D71-4DA8-BD2C-DC22FC15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5506" y="4480561"/>
            <a:ext cx="5993892" cy="1166495"/>
          </a:xfrm>
        </p:spPr>
        <p:txBody>
          <a:bodyPr>
            <a:normAutofit/>
          </a:bodyPr>
          <a:lstStyle>
            <a:lvl1pPr marL="0" indent="0" algn="ctr">
              <a:buNone/>
              <a:defRPr sz="1400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37183-71EA-4A92-8609-41ECB53F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9F2E6-1ECC-4081-8EBF-C80C6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3FA67-CD72-4503-BA25-FEC8801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890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83CBE-1EA9-4E8B-A281-C50B792E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EB1A0-A59D-4CB9-BABB-C6BF1D2E9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265B-940D-433C-AD76-2D6A4244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AB98E-314F-45C4-9A64-AD3FAE05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49F32-B214-4A0C-8669-7FE4BA44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976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DE4A6D-DAA1-4551-A093-3C36C1C8C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5FDA9-71CD-4B86-B291-BEBA43D8E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9F5B1-B635-4479-A426-B1D40665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33098-8769-47C3-80B2-C2942F98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A9297-65D4-45BE-BE6C-5531FC6A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46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31039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34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485121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39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465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48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17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0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BA523-EF01-4656-9D54-347E984F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7648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63712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008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2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F79BA-620F-4443-807B-BE44F36F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09738"/>
            <a:ext cx="9430811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9A625-6442-4047-B545-433C44512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589463"/>
            <a:ext cx="94308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EAA30-3B1A-4BEA-9835-33D2072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56440-3149-446F-8105-485333B1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FEDB1-D604-4E10-B334-5DB30349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5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6E563-D552-439E-8DF5-45062D87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36873-2DD5-456E-A3A9-FE408419E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9848" y="1825625"/>
            <a:ext cx="468405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C6B04C-FB9E-4A9E-8892-4B5B70289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1825625"/>
            <a:ext cx="4684058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2F0B4-0E86-473E-BC42-78D856A0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B9537-F43C-4042-B165-A00358F9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9F52F-61F2-4FEE-8989-2FB40019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60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89993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91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806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32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FD3CB-0541-46AD-B35E-0E0A1375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8EFDE-1D7D-46B8-AB55-A3C02ED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2153" cy="5403850"/>
          </a:xfrm>
        </p:spPr>
        <p:txBody>
          <a:bodyPr/>
          <a:lstStyle>
            <a:lvl1pPr>
              <a:defRPr sz="3200"/>
            </a:lvl1pPr>
            <a:lvl2pPr>
              <a:defRPr sz="2800" b="1"/>
            </a:lvl2pPr>
            <a:lvl3pPr>
              <a:defRPr sz="2400" b="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1D2F5-DB36-4943-8A14-96AFC4883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6C07D4-6597-444C-9EFD-62021AE7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D0D2C-70E8-4A24-9727-BEAF10B1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9E0F6-7216-48A1-8BCA-770C6DE3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00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BEBD-5F1A-4111-A7F2-1CE82C9A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517FB-4008-4F68-B193-482971BA7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606C5F-0885-458F-9B21-47E60171B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86F2E-B752-4D78-8DC4-C96A1A00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C37751-8BB8-4224-870A-A2953E7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2CE94-BD7E-44B3-9B5E-67D4BD3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17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1AFD227-869A-489C-A9B5-3F0498DF3C0C}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 dirty="0"/>
              <a:t>Click to edit Master text styles</a:t>
            </a:r>
          </a:p>
          <a:p>
            <a:pPr lvl="1"/>
            <a:r>
              <a:rPr lang="en" dirty="0"/>
              <a:t>second level</a:t>
            </a:r>
          </a:p>
          <a:p>
            <a:pPr lvl="2"/>
            <a:r>
              <a:rPr lang="en" dirty="0"/>
              <a:t>third level</a:t>
            </a:r>
          </a:p>
          <a:p>
            <a:pPr lvl="3"/>
            <a:r>
              <a:rPr lang="en" dirty="0"/>
              <a:t>Fourth level</a:t>
            </a:r>
          </a:p>
          <a:p>
            <a:pPr lvl="4"/>
            <a:r>
              <a:rPr lang="en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11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55" r:id="rId6"/>
    <p:sldLayoutId id="2147483751" r:id="rId7"/>
    <p:sldLayoutId id="2147483752" r:id="rId8"/>
    <p:sldLayoutId id="2147483753" r:id="rId9"/>
    <p:sldLayoutId id="2147483754" r:id="rId10"/>
    <p:sldLayoutId id="2147483756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"/>
              <a:t>Click to edit the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6642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>
            <a:extLst>
              <a:ext uri="{FF2B5EF4-FFF2-40B4-BE49-F238E27FC236}">
                <a16:creationId xmlns:a16="http://schemas.microsoft.com/office/drawing/2014/main" id="{27D2CA9D-1F1E-2BFE-8E04-E237D3B7687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9615122" y="4329355"/>
            <a:ext cx="1238250" cy="1219200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7" name="Podtytuł 2">
            <a:extLst>
              <a:ext uri="{FF2B5EF4-FFF2-40B4-BE49-F238E27FC236}">
                <a16:creationId xmlns:a16="http://schemas.microsoft.com/office/drawing/2014/main" id="{D173C002-7F10-4AE6-CEE2-0DE26BBCA249}"/>
              </a:ext>
            </a:extLst>
          </p:cNvPr>
          <p:cNvSpPr txBox="1">
            <a:spLocks/>
          </p:cNvSpPr>
          <p:nvPr/>
        </p:nvSpPr>
        <p:spPr>
          <a:xfrm>
            <a:off x="1548011" y="2321906"/>
            <a:ext cx="8829566" cy="288387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8640" indent="-28575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834390" indent="-28575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Compétences clés pour les personnes âgées de 50 ans et plus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Cours : Entrepreneuriat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Conscience de soi - l'art de </a:t>
            </a:r>
            <a:r>
              <a:rPr lang="fr" sz="4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compréhension </a:t>
            </a:r>
            <a:endParaRPr lang="pl-PL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 1</a:t>
            </a:r>
            <a:endParaRPr lang="pl-PL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Obraz 7" descr="C:\Users\FFI\AppData\Local\Temp\Rar$DIa0.968\EN Co-funded by the EU_PO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382" y="1239215"/>
            <a:ext cx="5028738" cy="1186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4251061"/>
      </p:ext>
    </p:extLst>
  </p:cSld>
  <p:clrMapOvr>
    <a:masterClrMapping/>
  </p:clrMapOvr>
  <p:transition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DDCFE-6D54-05ED-ADCA-41E3CB547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853" y="374291"/>
            <a:ext cx="10406333" cy="1325563"/>
          </a:xfrm>
        </p:spPr>
        <p:txBody>
          <a:bodyPr/>
          <a:lstStyle/>
          <a:p>
            <a:pPr algn="ctr"/>
            <a:r>
              <a:rPr lang="fr" b="1" dirty="0">
                <a:solidFill>
                  <a:srgbClr val="2987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PILIERS DE LA CONFIANCE INTERNE</a:t>
            </a:r>
          </a:p>
          <a:p>
            <a:endParaRPr lang="en-US" dirty="0">
              <a:solidFill>
                <a:srgbClr val="FFC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07E40-51DF-8EEE-CD9C-4D5D20372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0468" y="1219888"/>
            <a:ext cx="9366772" cy="555184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Pilier 1</a:t>
            </a: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Connaissance de soi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Pilier 2</a:t>
            </a: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" sz="2600" b="1" dirty="0">
                <a:latin typeface="Arial" panose="020B0604020202020204" pitchFamily="34" charset="0"/>
                <a:cs typeface="Arial" panose="020B0604020202020204" pitchFamily="34" charset="0"/>
              </a:rPr>
              <a:t>Acceptation de soi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Pilier 3</a:t>
            </a: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2600" b="1" dirty="0">
                <a:latin typeface="Arial" panose="020B0604020202020204" pitchFamily="34" charset="0"/>
                <a:cs typeface="Arial" panose="020B0604020202020204" pitchFamily="34" charset="0"/>
              </a:rPr>
              <a:t>Autosatisfaction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Pilier 4</a:t>
            </a: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2600" b="1" dirty="0">
                <a:latin typeface="Arial" panose="020B0604020202020204" pitchFamily="34" charset="0"/>
                <a:cs typeface="Arial" panose="020B0604020202020204" pitchFamily="34" charset="0"/>
              </a:rPr>
              <a:t>Confiance en soi</a:t>
            </a:r>
            <a:endParaRPr lang="pl-PL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Pilier 5</a:t>
            </a: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" sz="2600" b="1" dirty="0">
                <a:latin typeface="Arial" panose="020B0604020202020204" pitchFamily="34" charset="0"/>
                <a:cs typeface="Arial" panose="020B0604020202020204" pitchFamily="34" charset="0"/>
              </a:rPr>
              <a:t>Valeur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Pilier 6</a:t>
            </a: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2600" b="1" dirty="0">
                <a:latin typeface="Arial" panose="020B0604020202020204" pitchFamily="34" charset="0"/>
                <a:cs typeface="Arial" panose="020B0604020202020204" pitchFamily="34" charset="0"/>
              </a:rPr>
              <a:t>Confiance en soi</a:t>
            </a:r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Pilier 7</a:t>
            </a: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2600" b="1" dirty="0">
                <a:latin typeface="Arial" panose="020B0604020202020204" pitchFamily="34" charset="0"/>
                <a:cs typeface="Arial" panose="020B0604020202020204" pitchFamily="34" charset="0"/>
              </a:rPr>
              <a:t>Responsabilité de sa propre vie</a:t>
            </a:r>
            <a:endParaRPr lang="pl-PL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Pilier 8</a:t>
            </a: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2600" b="1" dirty="0">
                <a:latin typeface="Arial" panose="020B0604020202020204" pitchFamily="34" charset="0"/>
                <a:cs typeface="Arial" panose="020B0604020202020204" pitchFamily="34" charset="0"/>
              </a:rPr>
              <a:t>Attitude positive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0C353BE-7FC2-87CE-789E-165649330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46" y="4775166"/>
            <a:ext cx="1650522" cy="1764649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2FADE686-7401-A6E4-1D3B-118E57FE0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1947" y="4775166"/>
            <a:ext cx="1650522" cy="176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906021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6A85DAAA-4828-42AD-A20E-A69A6FAE0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4227" y="5957752"/>
            <a:ext cx="12157773" cy="494218"/>
            <a:chOff x="18956" y="5952517"/>
            <a:chExt cx="12157773" cy="494218"/>
          </a:xfrm>
          <a:solidFill>
            <a:schemeClr val="bg1"/>
          </a:solidFill>
        </p:grpSpPr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86125428-75F9-4763-8991-C4DB8FE988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637219" y="6356157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9E1AD4BA-5029-4887-8216-F6DBBD184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139192" y="6359421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D298128E-C3E3-4CCC-BB18-D6B2181818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384660" y="6368396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956527CE-4CB1-4E46-88D3-E6EA2D5AAF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653573" y="6308012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2F104828-FA58-4B02-A34E-13A1A0432E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8956" y="595659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C98AF37C-592A-4D0D-BF25-AD71B60E6B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709370" y="6291575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621CF2DF-4BAB-47CB-AAF4-6135062AF8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452381" y="6295774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C93B96AD-0A31-4B64-8B0D-EC289A7A77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883090" y="6322699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Freeform 26">
              <a:extLst>
                <a:ext uri="{FF2B5EF4-FFF2-40B4-BE49-F238E27FC236}">
                  <a16:creationId xmlns:a16="http://schemas.microsoft.com/office/drawing/2014/main" id="{CA95A85E-F6C9-4D5B-9AC2-41D2481719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404559" y="6308010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5107E4DA-C368-437F-913A-9CF3CB012D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937280" y="6282192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7631DFDA-A9E9-4E35-A064-EBA0778018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194538" y="62900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Freeform 30">
              <a:extLst>
                <a:ext uri="{FF2B5EF4-FFF2-40B4-BE49-F238E27FC236}">
                  <a16:creationId xmlns:a16="http://schemas.microsoft.com/office/drawing/2014/main" id="{3A2C443F-B764-46C1-857F-F5A4DF30A4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742191" y="6338204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Freeform 43">
              <a:extLst>
                <a:ext uri="{FF2B5EF4-FFF2-40B4-BE49-F238E27FC236}">
                  <a16:creationId xmlns:a16="http://schemas.microsoft.com/office/drawing/2014/main" id="{B9FC3628-7B29-4D88-B5ED-ACAF87A9B4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902106" y="604352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Freeform 51">
              <a:extLst>
                <a:ext uri="{FF2B5EF4-FFF2-40B4-BE49-F238E27FC236}">
                  <a16:creationId xmlns:a16="http://schemas.microsoft.com/office/drawing/2014/main" id="{B65279C5-A429-464B-8FBE-424240585B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710297" y="6035458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Freeform 52">
              <a:extLst>
                <a:ext uri="{FF2B5EF4-FFF2-40B4-BE49-F238E27FC236}">
                  <a16:creationId xmlns:a16="http://schemas.microsoft.com/office/drawing/2014/main" id="{5CB98B82-2322-4900-8F24-C8DC1D1F56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277444" y="6038724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9" name="Freeform 53">
              <a:extLst>
                <a:ext uri="{FF2B5EF4-FFF2-40B4-BE49-F238E27FC236}">
                  <a16:creationId xmlns:a16="http://schemas.microsoft.com/office/drawing/2014/main" id="{B1A93CE9-77F5-4C0B-BA0F-4B3A32EE4D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471034" y="6035460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" name="Freeform 54">
              <a:extLst>
                <a:ext uri="{FF2B5EF4-FFF2-40B4-BE49-F238E27FC236}">
                  <a16:creationId xmlns:a16="http://schemas.microsoft.com/office/drawing/2014/main" id="{2EE13B5A-5B73-46E3-934F-61F0D824E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094009" y="6011795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" name="Freeform 55">
              <a:extLst>
                <a:ext uri="{FF2B5EF4-FFF2-40B4-BE49-F238E27FC236}">
                  <a16:creationId xmlns:a16="http://schemas.microsoft.com/office/drawing/2014/main" id="{65A30821-4992-48D3-B4A0-913C045B4F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264556" y="604198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" name="Freeform 56">
              <a:extLst>
                <a:ext uri="{FF2B5EF4-FFF2-40B4-BE49-F238E27FC236}">
                  <a16:creationId xmlns:a16="http://schemas.microsoft.com/office/drawing/2014/main" id="{CF285E5E-EB87-467D-B538-925CAB8A8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392340" y="5985586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" name="Freeform 57">
              <a:extLst>
                <a:ext uri="{FF2B5EF4-FFF2-40B4-BE49-F238E27FC236}">
                  <a16:creationId xmlns:a16="http://schemas.microsoft.com/office/drawing/2014/main" id="{22F0F1DE-7C3C-40A4-B14B-B0FD67EC67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037697" y="6020771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" name="Freeform 59">
              <a:extLst>
                <a:ext uri="{FF2B5EF4-FFF2-40B4-BE49-F238E27FC236}">
                  <a16:creationId xmlns:a16="http://schemas.microsoft.com/office/drawing/2014/main" id="{DDF56D11-18A1-4D3F-862A-884643EC85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473186" y="605207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" name="Freeform 60">
              <a:extLst>
                <a:ext uri="{FF2B5EF4-FFF2-40B4-BE49-F238E27FC236}">
                  <a16:creationId xmlns:a16="http://schemas.microsoft.com/office/drawing/2014/main" id="{E6BD0431-79C0-4578-9C4E-753DE0746E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825017" y="600281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" name="Freeform 61">
              <a:extLst>
                <a:ext uri="{FF2B5EF4-FFF2-40B4-BE49-F238E27FC236}">
                  <a16:creationId xmlns:a16="http://schemas.microsoft.com/office/drawing/2014/main" id="{A1B85F64-F9B0-48F1-9C28-10E600AAA1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572460" y="5957121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103E3F91-5963-48B3-BA45-F313552CB4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908414" y="6286792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94FBFE70-FA74-4065-8632-647B4E651F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634353" y="62661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15137EC8-5D22-45AF-8136-75A336C1A2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177783" y="6246129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01585780-AC17-48DF-B491-DD8DEAD9B5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982245" y="624294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39F55FA8-015C-409E-9701-83B93BE92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268040" y="6282192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95F44756-BFD5-473B-9B3A-64914D54D2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510851" y="6246285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" name="Freeform 12">
              <a:extLst>
                <a:ext uri="{FF2B5EF4-FFF2-40B4-BE49-F238E27FC236}">
                  <a16:creationId xmlns:a16="http://schemas.microsoft.com/office/drawing/2014/main" id="{0063CF19-BA29-4737-9216-0FC182C64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028371" y="6264238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077D7D6B-E211-4C39-9DDB-943283A068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656011" y="6301648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" name="Freeform 14">
              <a:extLst>
                <a:ext uri="{FF2B5EF4-FFF2-40B4-BE49-F238E27FC236}">
                  <a16:creationId xmlns:a16="http://schemas.microsoft.com/office/drawing/2014/main" id="{CFCAA2B7-2668-424D-A0C2-EB30C9C223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333279" y="6267101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" name="Freeform 16">
              <a:extLst>
                <a:ext uri="{FF2B5EF4-FFF2-40B4-BE49-F238E27FC236}">
                  <a16:creationId xmlns:a16="http://schemas.microsoft.com/office/drawing/2014/main" id="{96C40903-DA8C-4282-8406-32598233C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773156" y="6239757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" name="Freeform 17">
              <a:extLst>
                <a:ext uri="{FF2B5EF4-FFF2-40B4-BE49-F238E27FC236}">
                  <a16:creationId xmlns:a16="http://schemas.microsoft.com/office/drawing/2014/main" id="{61FE12E2-C467-400F-89BA-1BEA883D1E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398709" y="6264239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8" name="Freeform 21">
              <a:extLst>
                <a:ext uri="{FF2B5EF4-FFF2-40B4-BE49-F238E27FC236}">
                  <a16:creationId xmlns:a16="http://schemas.microsoft.com/office/drawing/2014/main" id="{1EAD90ED-90A2-46B9-8DA7-A6E2BAD67D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47787" y="6218542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9" name="Freeform 25">
              <a:extLst>
                <a:ext uri="{FF2B5EF4-FFF2-40B4-BE49-F238E27FC236}">
                  <a16:creationId xmlns:a16="http://schemas.microsoft.com/office/drawing/2014/main" id="{8C82FE95-B66A-4645-B823-B52372EB4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90115" y="6200589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2C686BAA-83C2-43D2-93B6-E8220C957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11181" y="6179372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1" name="Freeform 31">
              <a:extLst>
                <a:ext uri="{FF2B5EF4-FFF2-40B4-BE49-F238E27FC236}">
                  <a16:creationId xmlns:a16="http://schemas.microsoft.com/office/drawing/2014/main" id="{67ECE7FD-6A12-44C9-8D33-E42CFA1391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43201" y="624134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2" name="Freeform 32">
              <a:extLst>
                <a:ext uri="{FF2B5EF4-FFF2-40B4-BE49-F238E27FC236}">
                  <a16:creationId xmlns:a16="http://schemas.microsoft.com/office/drawing/2014/main" id="{4437F430-2DE6-4610-8B80-B84F269DE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406775" y="597944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3" name="Freeform 33">
              <a:extLst>
                <a:ext uri="{FF2B5EF4-FFF2-40B4-BE49-F238E27FC236}">
                  <a16:creationId xmlns:a16="http://schemas.microsoft.com/office/drawing/2014/main" id="{0E1CF099-A0A1-4D01-A1C9-FC75D2A2BA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327423" y="6028408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4" name="Freeform 34">
              <a:extLst>
                <a:ext uri="{FF2B5EF4-FFF2-40B4-BE49-F238E27FC236}">
                  <a16:creationId xmlns:a16="http://schemas.microsoft.com/office/drawing/2014/main" id="{446366B3-8C6B-4FBB-993F-F1436B59D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334031" y="6019431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5" name="Freeform 35">
              <a:extLst>
                <a:ext uri="{FF2B5EF4-FFF2-40B4-BE49-F238E27FC236}">
                  <a16:creationId xmlns:a16="http://schemas.microsoft.com/office/drawing/2014/main" id="{116E6478-E2D6-4541-A390-90B0C7867D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124491" y="601290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6" name="Freeform 36">
              <a:extLst>
                <a:ext uri="{FF2B5EF4-FFF2-40B4-BE49-F238E27FC236}">
                  <a16:creationId xmlns:a16="http://schemas.microsoft.com/office/drawing/2014/main" id="{4455EFAC-5886-4232-B90E-DFFB40290E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57884" y="5982710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7" name="Freeform 37">
              <a:extLst>
                <a:ext uri="{FF2B5EF4-FFF2-40B4-BE49-F238E27FC236}">
                  <a16:creationId xmlns:a16="http://schemas.microsoft.com/office/drawing/2014/main" id="{41B484DB-32F6-47BF-AD29-498D8C418D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649584" y="5970470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8" name="Freeform 38">
              <a:extLst>
                <a:ext uri="{FF2B5EF4-FFF2-40B4-BE49-F238E27FC236}">
                  <a16:creationId xmlns:a16="http://schemas.microsoft.com/office/drawing/2014/main" id="{A8D2C598-CBD1-4878-AE03-DB6C604EB2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829398" y="601045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9" name="Freeform 39">
              <a:extLst>
                <a:ext uri="{FF2B5EF4-FFF2-40B4-BE49-F238E27FC236}">
                  <a16:creationId xmlns:a16="http://schemas.microsoft.com/office/drawing/2014/main" id="{7DA864B2-C1CD-4944-BC87-E6C353C17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580384" y="599821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0" name="Freeform 40">
              <a:extLst>
                <a:ext uri="{FF2B5EF4-FFF2-40B4-BE49-F238E27FC236}">
                  <a16:creationId xmlns:a16="http://schemas.microsoft.com/office/drawing/2014/main" id="{2DB859CF-A6B4-4B69-9AF2-10EFCC6A8E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121911" y="5994951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1" name="Freeform 41">
              <a:extLst>
                <a:ext uri="{FF2B5EF4-FFF2-40B4-BE49-F238E27FC236}">
                  <a16:creationId xmlns:a16="http://schemas.microsoft.com/office/drawing/2014/main" id="{11B87B98-350C-4B22-BAA1-BC214CBFF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38116" y="599495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2" name="Freeform 42">
              <a:extLst>
                <a:ext uri="{FF2B5EF4-FFF2-40B4-BE49-F238E27FC236}">
                  <a16:creationId xmlns:a16="http://schemas.microsoft.com/office/drawing/2014/main" id="{F13ABE7D-3892-4859-BAD4-4FC4D055AE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10716" y="5973734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C7F1722E-1384-418B-9A3E-B70006800C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639354" y="597699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0BF35D49-BCAE-4D89-8EDD-99FCEF7442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67906" y="5952517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CF2F99A-EE20-47B9-80F1-D6E87D6D69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895937" y="6000664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8B1A7952-C836-4490-8C6C-CE9C0C0F6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865326" y="5973733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7" name="Freeform 48">
              <a:extLst>
                <a:ext uri="{FF2B5EF4-FFF2-40B4-BE49-F238E27FC236}">
                  <a16:creationId xmlns:a16="http://schemas.microsoft.com/office/drawing/2014/main" id="{B1568D66-89FA-4FA8-A6E3-AF31D8A054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115444" y="5992749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8" name="Freeform 49">
              <a:extLst>
                <a:ext uri="{FF2B5EF4-FFF2-40B4-BE49-F238E27FC236}">
                  <a16:creationId xmlns:a16="http://schemas.microsoft.com/office/drawing/2014/main" id="{6EF88740-92FD-4894-8D28-13C929041A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15687" y="5955781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9" name="Freeform 8">
              <a:extLst>
                <a:ext uri="{FF2B5EF4-FFF2-40B4-BE49-F238E27FC236}">
                  <a16:creationId xmlns:a16="http://schemas.microsoft.com/office/drawing/2014/main" id="{F9264025-3D66-45E5-B15B-1F9993E999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683670" y="601943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0" name="Freeform 106">
              <a:extLst>
                <a:ext uri="{FF2B5EF4-FFF2-40B4-BE49-F238E27FC236}">
                  <a16:creationId xmlns:a16="http://schemas.microsoft.com/office/drawing/2014/main" id="{A17599C9-357B-44B4-B6FC-08C4758CFE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9451" y="620454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1" name="Freeform 19">
              <a:extLst>
                <a:ext uri="{FF2B5EF4-FFF2-40B4-BE49-F238E27FC236}">
                  <a16:creationId xmlns:a16="http://schemas.microsoft.com/office/drawing/2014/main" id="{AC8D8289-19C2-490A-8000-DD80A8BA9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397390" y="6351960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2" name="Freeform 20">
              <a:extLst>
                <a:ext uri="{FF2B5EF4-FFF2-40B4-BE49-F238E27FC236}">
                  <a16:creationId xmlns:a16="http://schemas.microsoft.com/office/drawing/2014/main" id="{A9F1237F-83C7-4840-998E-379DF420EC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140401" y="6356159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3" name="Freeform 26">
              <a:extLst>
                <a:ext uri="{FF2B5EF4-FFF2-40B4-BE49-F238E27FC236}">
                  <a16:creationId xmlns:a16="http://schemas.microsoft.com/office/drawing/2014/main" id="{78C598F8-6845-4321-8B12-8F55D5C5A0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2049121" y="6351959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85D84B4A-5F95-4F29-BE14-8D29A0B4CD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625300" y="6342577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5" name="Freeform 28">
              <a:extLst>
                <a:ext uri="{FF2B5EF4-FFF2-40B4-BE49-F238E27FC236}">
                  <a16:creationId xmlns:a16="http://schemas.microsoft.com/office/drawing/2014/main" id="{6408C2B3-D126-4B4A-8BA3-FF1863CD7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851300" y="63519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6" name="Freeform 55">
              <a:extLst>
                <a:ext uri="{FF2B5EF4-FFF2-40B4-BE49-F238E27FC236}">
                  <a16:creationId xmlns:a16="http://schemas.microsoft.com/office/drawing/2014/main" id="{CAE0FD91-0F5A-4A8C-9310-8DB3A5FA4D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988188" y="608391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7" name="Freeform 56">
              <a:extLst>
                <a:ext uri="{FF2B5EF4-FFF2-40B4-BE49-F238E27FC236}">
                  <a16:creationId xmlns:a16="http://schemas.microsoft.com/office/drawing/2014/main" id="{1B9D762E-D50F-4A47-B703-232ED8867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080360" y="6045971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8" name="Freeform 57">
              <a:extLst>
                <a:ext uri="{FF2B5EF4-FFF2-40B4-BE49-F238E27FC236}">
                  <a16:creationId xmlns:a16="http://schemas.microsoft.com/office/drawing/2014/main" id="{8DA09E23-CA61-495A-A7F8-4B3DFDF2A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725717" y="608115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D36CA6B3-3A46-4CB5-8C91-886B84071B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513037" y="606320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D5E51DA2-6B7C-485B-8725-9A40802924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260480" y="6017506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1" name="Freeform 5">
              <a:extLst>
                <a:ext uri="{FF2B5EF4-FFF2-40B4-BE49-F238E27FC236}">
                  <a16:creationId xmlns:a16="http://schemas.microsoft.com/office/drawing/2014/main" id="{15FEF067-D07A-40E3-96D2-34E7450C1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596434" y="6347177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DFF84AAD-85F3-4027-BEF7-5AFCC59DC5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310592" y="63458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9748C3EE-BBA1-45C3-AA60-D44ABDC7E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865803" y="6306514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4" name="Freeform 8">
              <a:extLst>
                <a:ext uri="{FF2B5EF4-FFF2-40B4-BE49-F238E27FC236}">
                  <a16:creationId xmlns:a16="http://schemas.microsoft.com/office/drawing/2014/main" id="{C4E544EA-9A31-4B4E-A587-2AE025092A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670714" y="633931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5" name="Freeform 9">
              <a:extLst>
                <a:ext uri="{FF2B5EF4-FFF2-40B4-BE49-F238E27FC236}">
                  <a16:creationId xmlns:a16="http://schemas.microsoft.com/office/drawing/2014/main" id="{8F48C13C-B234-4A28-8664-11FAE37636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956060" y="6342577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6" name="Freeform 11">
              <a:extLst>
                <a:ext uri="{FF2B5EF4-FFF2-40B4-BE49-F238E27FC236}">
                  <a16:creationId xmlns:a16="http://schemas.microsoft.com/office/drawing/2014/main" id="{E43446F2-1DE7-4C87-8691-324C7B2ABB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198871" y="6306670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7" name="Freeform 12">
              <a:extLst>
                <a:ext uri="{FF2B5EF4-FFF2-40B4-BE49-F238E27FC236}">
                  <a16:creationId xmlns:a16="http://schemas.microsoft.com/office/drawing/2014/main" id="{91DE0BBB-6755-4F68-822C-318F733D19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716391" y="6324623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A5F42373-85EE-4ADF-8DCE-2754ED3B5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344031" y="6362033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E82C5A3F-4FC6-4883-AD2B-37F1BBF766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070859" y="6318096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0" name="Freeform 16">
              <a:extLst>
                <a:ext uri="{FF2B5EF4-FFF2-40B4-BE49-F238E27FC236}">
                  <a16:creationId xmlns:a16="http://schemas.microsoft.com/office/drawing/2014/main" id="{35242FF5-19F5-45E5-919A-C145DC64A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461176" y="6300142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88AAE6CF-F026-41C1-B9AD-BC2E232C5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039205" y="6341355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2" name="Freeform 21">
              <a:extLst>
                <a:ext uri="{FF2B5EF4-FFF2-40B4-BE49-F238E27FC236}">
                  <a16:creationId xmlns:a16="http://schemas.microsoft.com/office/drawing/2014/main" id="{5C701404-4DB7-4F3A-8549-9544B9C66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730057" y="6318096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3" name="Freeform 25">
              <a:extLst>
                <a:ext uri="{FF2B5EF4-FFF2-40B4-BE49-F238E27FC236}">
                  <a16:creationId xmlns:a16="http://schemas.microsoft.com/office/drawing/2014/main" id="{369618DE-CF63-4E1F-AB56-8A640FD74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930591" y="6309120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4" name="Freeform 29">
              <a:extLst>
                <a:ext uri="{FF2B5EF4-FFF2-40B4-BE49-F238E27FC236}">
                  <a16:creationId xmlns:a16="http://schemas.microsoft.com/office/drawing/2014/main" id="{3D1A099C-4FDA-4F79-B077-C0F6C64778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497041" y="6299934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5" name="Freeform 31">
              <a:extLst>
                <a:ext uri="{FF2B5EF4-FFF2-40B4-BE49-F238E27FC236}">
                  <a16:creationId xmlns:a16="http://schemas.microsoft.com/office/drawing/2014/main" id="{663890DF-B74A-467D-A63B-CB65CC98B4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207517" y="633698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6" name="Freeform 32">
              <a:extLst>
                <a:ext uri="{FF2B5EF4-FFF2-40B4-BE49-F238E27FC236}">
                  <a16:creationId xmlns:a16="http://schemas.microsoft.com/office/drawing/2014/main" id="{8C343114-BF88-426E-953D-A70972F875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094795" y="6039831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7" name="Freeform 33">
              <a:extLst>
                <a:ext uri="{FF2B5EF4-FFF2-40B4-BE49-F238E27FC236}">
                  <a16:creationId xmlns:a16="http://schemas.microsoft.com/office/drawing/2014/main" id="{922DA709-3EF5-45DB-BAE3-B23CAA35D9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015443" y="60887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8" name="Freeform 34">
              <a:extLst>
                <a:ext uri="{FF2B5EF4-FFF2-40B4-BE49-F238E27FC236}">
                  <a16:creationId xmlns:a16="http://schemas.microsoft.com/office/drawing/2014/main" id="{E794F4BF-0BF2-4D4B-95B3-B96E58491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022051" y="607981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9" name="Freeform 35">
              <a:extLst>
                <a:ext uri="{FF2B5EF4-FFF2-40B4-BE49-F238E27FC236}">
                  <a16:creationId xmlns:a16="http://schemas.microsoft.com/office/drawing/2014/main" id="{1972B148-4231-4FCD-9B14-7A4189089F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806684" y="6076799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0" name="Freeform 36">
              <a:extLst>
                <a:ext uri="{FF2B5EF4-FFF2-40B4-BE49-F238E27FC236}">
                  <a16:creationId xmlns:a16="http://schemas.microsoft.com/office/drawing/2014/main" id="{14348403-DF91-4DC6-90A9-D7EC727B80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345904" y="6043095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1" name="Freeform 37">
              <a:extLst>
                <a:ext uri="{FF2B5EF4-FFF2-40B4-BE49-F238E27FC236}">
                  <a16:creationId xmlns:a16="http://schemas.microsoft.com/office/drawing/2014/main" id="{1052674E-35FA-4825-AC07-A3914AD9D6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337604" y="6030855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2" name="Freeform 38">
              <a:extLst>
                <a:ext uri="{FF2B5EF4-FFF2-40B4-BE49-F238E27FC236}">
                  <a16:creationId xmlns:a16="http://schemas.microsoft.com/office/drawing/2014/main" id="{4042608B-8386-48C8-A1A3-DBE6F468CE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517418" y="6070840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3" name="Freeform 39">
              <a:extLst>
                <a:ext uri="{FF2B5EF4-FFF2-40B4-BE49-F238E27FC236}">
                  <a16:creationId xmlns:a16="http://schemas.microsoft.com/office/drawing/2014/main" id="{9A5D8987-000C-4B99-BBAF-A23EC6FF55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268404" y="6058600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4" name="Freeform 40">
              <a:extLst>
                <a:ext uri="{FF2B5EF4-FFF2-40B4-BE49-F238E27FC236}">
                  <a16:creationId xmlns:a16="http://schemas.microsoft.com/office/drawing/2014/main" id="{0E405B19-5658-4E03-9404-0C565679E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809931" y="605533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5" name="Freeform 41">
              <a:extLst>
                <a:ext uri="{FF2B5EF4-FFF2-40B4-BE49-F238E27FC236}">
                  <a16:creationId xmlns:a16="http://schemas.microsoft.com/office/drawing/2014/main" id="{DC674228-5A9C-4E88-9835-78995E56D0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126136" y="6055335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6" name="Freeform 42">
              <a:extLst>
                <a:ext uri="{FF2B5EF4-FFF2-40B4-BE49-F238E27FC236}">
                  <a16:creationId xmlns:a16="http://schemas.microsoft.com/office/drawing/2014/main" id="{1AB27427-2183-4323-8F13-E775766EDA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798736" y="6034119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7" name="Freeform 44">
              <a:extLst>
                <a:ext uri="{FF2B5EF4-FFF2-40B4-BE49-F238E27FC236}">
                  <a16:creationId xmlns:a16="http://schemas.microsoft.com/office/drawing/2014/main" id="{738ACA27-BAD8-4E7C-8411-7C0FE40F71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327374" y="603738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8" name="Freeform 45">
              <a:extLst>
                <a:ext uri="{FF2B5EF4-FFF2-40B4-BE49-F238E27FC236}">
                  <a16:creationId xmlns:a16="http://schemas.microsoft.com/office/drawing/2014/main" id="{BD029C16-6777-4580-80FD-2A7A6900EF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555926" y="6012902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9" name="Freeform 46">
              <a:extLst>
                <a:ext uri="{FF2B5EF4-FFF2-40B4-BE49-F238E27FC236}">
                  <a16:creationId xmlns:a16="http://schemas.microsoft.com/office/drawing/2014/main" id="{6941DAEC-FBE5-445C-B9B1-B3DD8F221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583957" y="606104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0" name="Freeform 47">
              <a:extLst>
                <a:ext uri="{FF2B5EF4-FFF2-40B4-BE49-F238E27FC236}">
                  <a16:creationId xmlns:a16="http://schemas.microsoft.com/office/drawing/2014/main" id="{FD3CD6BC-3643-43CC-8373-F1F7A6EF77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553346" y="6034118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1" name="Freeform 48">
              <a:extLst>
                <a:ext uri="{FF2B5EF4-FFF2-40B4-BE49-F238E27FC236}">
                  <a16:creationId xmlns:a16="http://schemas.microsoft.com/office/drawing/2014/main" id="{93AF9725-32E4-404B-83DF-668B872932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804575" y="6052072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2" name="Freeform 49">
              <a:extLst>
                <a:ext uri="{FF2B5EF4-FFF2-40B4-BE49-F238E27FC236}">
                  <a16:creationId xmlns:a16="http://schemas.microsoft.com/office/drawing/2014/main" id="{5D84519B-BB5A-427B-B663-69DAB97362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903707" y="6016166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5697D25-3D98-4690-9E3D-C65732E5D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B3C906-010C-176A-C269-0176D267A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609" y="28631"/>
            <a:ext cx="11468570" cy="1065321"/>
          </a:xfrm>
        </p:spPr>
        <p:txBody>
          <a:bodyPr>
            <a:normAutofit fontScale="90000"/>
          </a:bodyPr>
          <a:lstStyle/>
          <a:p>
            <a:r>
              <a:rPr lang="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PRENDRE SOIN DE NOTRE CONSCIENCE DE SOI 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1FD7FC-C76E-45D6-95A9-D630E1820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66900"/>
            <a:ext cx="12192000" cy="49911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1E7EE74-36FF-5AA8-3288-4AC960478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2" r="2" b="8269"/>
          <a:stretch/>
        </p:blipFill>
        <p:spPr>
          <a:xfrm>
            <a:off x="4244" y="1866900"/>
            <a:ext cx="5092102" cy="49911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BA95E-8641-78FF-1E71-71157CAE0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39" y="730527"/>
            <a:ext cx="8060063" cy="588264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40000"/>
              </a:lnSpc>
              <a:buClr>
                <a:srgbClr val="C3B2A7"/>
              </a:buClr>
              <a:buNone/>
            </a:pP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LA RÉGÉNÉRATION DE NOTRE CORPS </a:t>
            </a: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EST UN FACTEUR TRÈS IMPORTANT . LORSQUE NOUS TRAVAILLONS SUR LA CONSCIENCE DE SOI, NOUS AVONS BESOIN DE SE 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REPOSER </a:t>
            </a: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CAR AVEC UNE AUTO-ANALYSE INTENSIVE, </a:t>
            </a: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NOTRE DÉPÔT ÉNERGÉTIQUE DISPARAÎT RAPIDEMENT </a:t>
            </a: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40000"/>
              </a:lnSpc>
              <a:buClr>
                <a:srgbClr val="C3B2A7"/>
              </a:buClr>
              <a:buNone/>
            </a:pP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N'ABANDONNEZ PAS LES MÉCANISMES DE DÉFENSE QUI PERTURBENT LA RÉCEPTION DE LA RÉALITÉ,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40000"/>
              </a:lnSpc>
              <a:buClr>
                <a:srgbClr val="C3B2A7"/>
              </a:buClr>
              <a:buNone/>
            </a:pP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VÉRITÉ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40000"/>
              </a:lnSpc>
              <a:buClr>
                <a:srgbClr val="C3B2A7"/>
              </a:buClr>
              <a:buNone/>
            </a:pP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QUAND NOUS NE VOULONS PAS VOIR QUELQUE CHOSE, NOUS DEVONS SOUVENT FAIRE SEMBLANT QUE QUELQUE CHOSE N'EST PAS IMPORTANT, À CAUSE D'ÉMOTIONS, DE SENTIMENTS QUI PEUVENT ÊTRE INCONFORTABLES, DOULOUREUX, AVEC LESQUELS IL FAUT FAIRE QUELQUE CHOSE.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fr" b="1" dirty="0">
                <a:latin typeface="Arial" panose="020B0604020202020204" pitchFamily="34" charset="0"/>
                <a:cs typeface="Arial" panose="020B0604020202020204" pitchFamily="34" charset="0"/>
              </a:rPr>
              <a:t>(EXERCER)</a:t>
            </a:r>
          </a:p>
          <a:p>
            <a:pPr marL="0" indent="0">
              <a:lnSpc>
                <a:spcPct val="140000"/>
              </a:lnSpc>
              <a:buClr>
                <a:srgbClr val="C3B2A7"/>
              </a:buClr>
              <a:buNone/>
            </a:pPr>
            <a:r>
              <a:rPr lang="fr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fr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    </a:t>
            </a:r>
            <a:endParaRPr lang="en-US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17697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tekst, zabawka, lalka, grafika wektorowa&#10;&#10;Opis wygenerowany automatycznie">
            <a:extLst>
              <a:ext uri="{FF2B5EF4-FFF2-40B4-BE49-F238E27FC236}">
                <a16:creationId xmlns:a16="http://schemas.microsoft.com/office/drawing/2014/main" id="{EC4BB924-29DF-E140-0EEE-E2750B69DA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717" y="3410606"/>
            <a:ext cx="3247697" cy="32476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3C906-010C-176A-C269-0176D267A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FAÇONS D'AUGMENTER VOTRE </a:t>
            </a:r>
            <a:br>
              <a:rPr lang="pl-P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CONSCIENCE DE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BA95E-8641-78FF-1E71-71157CAE0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056" y="1716370"/>
            <a:ext cx="10122840" cy="45094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pl-PL" dirty="0"/>
          </a:p>
          <a:p>
            <a:r>
              <a:rPr lang="fr" sz="24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ARRÊT</a:t>
            </a: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faire la distinction entre les bonnes et les mauvaises émotions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4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SENTIR</a:t>
            </a:r>
            <a:r>
              <a:rPr lang="fr" sz="2400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tes émotions dans ton corps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4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SAVOIR </a:t>
            </a:r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qui ou quoi est votre "déclencheur"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4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TENIR </a:t>
            </a:r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un journal émotionnel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392285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3C906-010C-176A-C269-0176D267A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675448"/>
            <a:ext cx="9634011" cy="1325563"/>
          </a:xfrm>
        </p:spPr>
        <p:txBody>
          <a:bodyPr>
            <a:normAutofit/>
          </a:bodyPr>
          <a:lstStyle/>
          <a:p>
            <a:r>
              <a:rPr lang="fr" sz="28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MOYENS D'ACCROÎTRE LA CONSCIENCE DE SOI</a:t>
            </a:r>
            <a:endParaRPr lang="en" sz="2800" b="1" dirty="0">
              <a:solidFill>
                <a:srgbClr val="A925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BA95E-8641-78FF-1E71-71157CAE0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7962" y="1457577"/>
            <a:ext cx="6486892" cy="4351338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>
              <a:buClr>
                <a:srgbClr val="C3B2A7"/>
              </a:buClr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À LA RECHERCHE DE NOUVELLES EXPÉRIENCES</a:t>
            </a:r>
          </a:p>
          <a:p>
            <a:pPr>
              <a:buClr>
                <a:srgbClr val="C3B2A7"/>
              </a:buClr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RECONNAÎTRE LES DISTORSIONS COGNITIVES</a:t>
            </a:r>
          </a:p>
          <a:p>
            <a:pPr>
              <a:buClr>
                <a:srgbClr val="C3B2A7"/>
              </a:buClr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ANALYSE DES VALEURS</a:t>
            </a:r>
          </a:p>
          <a:p>
            <a:pPr>
              <a:buClr>
                <a:srgbClr val="C3B2A7"/>
              </a:buClr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DEMANDER L' AVIS DE VOS PROCHES SUR VOS ATTITUDES, CARACTÉRISTIQUES OU COMPORTEMENTS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781BC4A-706E-171F-9C81-5A44D8F9A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135" y="1669211"/>
            <a:ext cx="2283125" cy="2283125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86F5B4A8-C413-4841-442A-669110FB5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2361" y="4246265"/>
            <a:ext cx="2484408" cy="206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572000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3C906-010C-176A-C269-0176D267A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3" y="-199684"/>
            <a:ext cx="10741066" cy="175688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fr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PROCESSUS COGNITIFS SONT LA BASE DE LA CONSTRUCTION </a:t>
            </a:r>
            <a:br>
              <a:rPr lang="pl-PL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CONSCIENCE DE SOI . </a:t>
            </a:r>
            <a:endParaRPr lang="en-US" sz="28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BA95E-8641-78FF-1E71-71157CAE0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Clr>
                <a:srgbClr val="C3B2A7"/>
              </a:buClr>
            </a:pPr>
            <a:endParaRPr lang="en-US" dirty="0"/>
          </a:p>
          <a:p>
            <a:pPr>
              <a:buClr>
                <a:srgbClr val="C3B2A7"/>
              </a:buClr>
            </a:pP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5E6A92C-4CDD-6AAD-9711-45A3EDC1AD8A}"/>
              </a:ext>
            </a:extLst>
          </p:cNvPr>
          <p:cNvSpPr txBox="1">
            <a:spLocks/>
          </p:cNvSpPr>
          <p:nvPr/>
        </p:nvSpPr>
        <p:spPr>
          <a:xfrm>
            <a:off x="510083" y="881060"/>
            <a:ext cx="10741066" cy="17568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PROCESSUS COGNITIFS COMPRENNENT , ENTRE AUTRES, </a:t>
            </a:r>
            <a:r>
              <a:rPr lang="fr" sz="2400" b="1" dirty="0">
                <a:solidFill>
                  <a:srgbClr val="007C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PENSÉE, LA MÉMOIRE, L'ATTENTION, LA PERCEPTION, LA RÉSOLUTION DE PROBLÈMES INDÉPENDANTS , LA CRÉATION DE CONCEPTS, LA PLANIFICATION INDÉPENDANTE.</a:t>
            </a:r>
            <a:endParaRPr lang="en-US" sz="2400" b="1" dirty="0">
              <a:solidFill>
                <a:srgbClr val="007C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EF4DB213-2DFA-BEF3-2FC3-F54DCDED0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7759" y="2472188"/>
            <a:ext cx="4569123" cy="3437625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B63D36C5-2DDC-0DDC-8220-A7A1A7E67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61" y="2901352"/>
            <a:ext cx="5647426" cy="282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89438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1AFB8EDE-56E0-AAAC-28DB-ED27F1684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9259" y="192368"/>
            <a:ext cx="1332094" cy="1173944"/>
          </a:xfr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C00C3B40-2AB6-02DA-0E7F-C0B95B08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248" y="310729"/>
            <a:ext cx="1003541" cy="1075070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8AF994F2-C4D3-7AB8-5A31-D641FBDECD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2286" y="1525439"/>
            <a:ext cx="1247956" cy="1247956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231E40CE-C3FC-A06E-0F94-356C51B062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5833" y="3308229"/>
            <a:ext cx="1823049" cy="1837427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B5690799-EBF1-4B44-CC1F-0308D279F4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8702" y="2258683"/>
            <a:ext cx="1894936" cy="1909314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9E79E2C7-659C-43D2-17E0-3EE7DA24CF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1569" y="3036383"/>
            <a:ext cx="2268747" cy="2266102"/>
          </a:xfrm>
          <a:prstGeom prst="rect">
            <a:avLst/>
          </a:prstGeom>
        </p:spPr>
      </p:pic>
      <p:pic>
        <p:nvPicPr>
          <p:cNvPr id="14" name="Picture 14">
            <a:extLst>
              <a:ext uri="{FF2B5EF4-FFF2-40B4-BE49-F238E27FC236}">
                <a16:creationId xmlns:a16="http://schemas.microsoft.com/office/drawing/2014/main" id="{679F87C7-EBCC-DB25-3A48-0FC946861A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72663" y="1324155"/>
            <a:ext cx="1880559" cy="1851804"/>
          </a:xfrm>
          <a:prstGeom prst="rect">
            <a:avLst/>
          </a:prstGeom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440E9B88-0F0F-F3EE-93EE-88235B4C15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50589" y="4961626"/>
            <a:ext cx="1823050" cy="157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257899"/>
      </p:ext>
    </p:extLst>
  </p:cSld>
  <p:clrMapOvr>
    <a:masterClrMapping/>
  </p:clrMapOvr>
  <p:transition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" name="Rectangle 104">
            <a:extLst>
              <a:ext uri="{FF2B5EF4-FFF2-40B4-BE49-F238E27FC236}">
                <a16:creationId xmlns:a16="http://schemas.microsoft.com/office/drawing/2014/main" id="{72CD369A-5284-45B1-B107-702483A8BD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B3C906-010C-176A-C269-0176D267A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6555" y="498507"/>
            <a:ext cx="7669144" cy="13728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" sz="2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CROYANCES QUI FACILITENT ET LIMITENT UNE ACTION EFFICACE</a:t>
            </a:r>
            <a:endParaRPr lang="en-US" sz="2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C3EC256-5633-414E-89A7-4DF178057E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44975" y="42050"/>
            <a:ext cx="1319321" cy="6804850"/>
            <a:chOff x="1744975" y="42050"/>
            <a:chExt cx="1319321" cy="6804850"/>
          </a:xfrm>
        </p:grpSpPr>
        <p:sp>
          <p:nvSpPr>
            <p:cNvPr id="108" name="Freeform 8">
              <a:extLst>
                <a:ext uri="{FF2B5EF4-FFF2-40B4-BE49-F238E27FC236}">
                  <a16:creationId xmlns:a16="http://schemas.microsoft.com/office/drawing/2014/main" id="{57652216-AF47-4D6B-A81B-2DC28B6255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593792" y="472833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8">
              <a:extLst>
                <a:ext uri="{FF2B5EF4-FFF2-40B4-BE49-F238E27FC236}">
                  <a16:creationId xmlns:a16="http://schemas.microsoft.com/office/drawing/2014/main" id="{4850C240-229E-44CC-9B0C-7C70B85241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914562" y="668947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9">
              <a:extLst>
                <a:ext uri="{FF2B5EF4-FFF2-40B4-BE49-F238E27FC236}">
                  <a16:creationId xmlns:a16="http://schemas.microsoft.com/office/drawing/2014/main" id="{0C20C1F3-97C9-485A-BBF1-F712C6FDD9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926934" y="899992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0">
              <a:extLst>
                <a:ext uri="{FF2B5EF4-FFF2-40B4-BE49-F238E27FC236}">
                  <a16:creationId xmlns:a16="http://schemas.microsoft.com/office/drawing/2014/main" id="{5FB7F486-D669-4315-848B-079715C0A6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921593" y="1137787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4">
              <a:extLst>
                <a:ext uri="{FF2B5EF4-FFF2-40B4-BE49-F238E27FC236}">
                  <a16:creationId xmlns:a16="http://schemas.microsoft.com/office/drawing/2014/main" id="{41C1AA59-6A1E-4A61-8483-8056A09E0C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896052" y="464361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6">
              <a:extLst>
                <a:ext uri="{FF2B5EF4-FFF2-40B4-BE49-F238E27FC236}">
                  <a16:creationId xmlns:a16="http://schemas.microsoft.com/office/drawing/2014/main" id="{851A3E4E-2857-4A69-AEC0-79CF8C413D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906021" y="118352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6">
              <a:extLst>
                <a:ext uri="{FF2B5EF4-FFF2-40B4-BE49-F238E27FC236}">
                  <a16:creationId xmlns:a16="http://schemas.microsoft.com/office/drawing/2014/main" id="{449C2B94-6D2C-466B-9091-18CA599565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641720" y="633568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8">
              <a:extLst>
                <a:ext uri="{FF2B5EF4-FFF2-40B4-BE49-F238E27FC236}">
                  <a16:creationId xmlns:a16="http://schemas.microsoft.com/office/drawing/2014/main" id="{D09D148A-E95C-4A5F-AFBD-D05C90839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624547" y="1134288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0">
              <a:extLst>
                <a:ext uri="{FF2B5EF4-FFF2-40B4-BE49-F238E27FC236}">
                  <a16:creationId xmlns:a16="http://schemas.microsoft.com/office/drawing/2014/main" id="{5B90C58B-B2C5-4C93-8397-016D62EE6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619444" y="385733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2">
              <a:extLst>
                <a:ext uri="{FF2B5EF4-FFF2-40B4-BE49-F238E27FC236}">
                  <a16:creationId xmlns:a16="http://schemas.microsoft.com/office/drawing/2014/main" id="{97EE4FEF-54FA-45E2-A177-BA946262DF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630146" y="95457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6">
              <a:extLst>
                <a:ext uri="{FF2B5EF4-FFF2-40B4-BE49-F238E27FC236}">
                  <a16:creationId xmlns:a16="http://schemas.microsoft.com/office/drawing/2014/main" id="{21D3B3BA-A1D7-450E-B002-44DFDC68F9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294226" y="4598801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1">
              <a:extLst>
                <a:ext uri="{FF2B5EF4-FFF2-40B4-BE49-F238E27FC236}">
                  <a16:creationId xmlns:a16="http://schemas.microsoft.com/office/drawing/2014/main" id="{71516E84-743F-4EE4-B466-909E55FCC9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991372" y="4671231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2">
              <a:extLst>
                <a:ext uri="{FF2B5EF4-FFF2-40B4-BE49-F238E27FC236}">
                  <a16:creationId xmlns:a16="http://schemas.microsoft.com/office/drawing/2014/main" id="{285EE84A-B305-47FC-9896-3EAAE94F6D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721306" y="4672363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5">
              <a:extLst>
                <a:ext uri="{FF2B5EF4-FFF2-40B4-BE49-F238E27FC236}">
                  <a16:creationId xmlns:a16="http://schemas.microsoft.com/office/drawing/2014/main" id="{ACD91DA3-CF45-4374-AEDA-5DA2E53EE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857458" y="4410076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69">
              <a:extLst>
                <a:ext uri="{FF2B5EF4-FFF2-40B4-BE49-F238E27FC236}">
                  <a16:creationId xmlns:a16="http://schemas.microsoft.com/office/drawing/2014/main" id="{BB356FF6-7153-4AE8-904C-8535363AA8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854176" y="5651651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0">
              <a:extLst>
                <a:ext uri="{FF2B5EF4-FFF2-40B4-BE49-F238E27FC236}">
                  <a16:creationId xmlns:a16="http://schemas.microsoft.com/office/drawing/2014/main" id="{D9CD9700-C2DA-4CCD-8700-D763281E4C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818389" y="6243395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EF5898F8-F274-4A71-ABC2-9727884523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835281" y="5984792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85">
              <a:extLst>
                <a:ext uri="{FF2B5EF4-FFF2-40B4-BE49-F238E27FC236}">
                  <a16:creationId xmlns:a16="http://schemas.microsoft.com/office/drawing/2014/main" id="{AEBBE398-C737-4798-92D3-68B6928A9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845443" y="6468970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7">
              <a:extLst>
                <a:ext uri="{FF2B5EF4-FFF2-40B4-BE49-F238E27FC236}">
                  <a16:creationId xmlns:a16="http://schemas.microsoft.com/office/drawing/2014/main" id="{F3116C15-246C-412A-B5A8-DC7E056EC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822723" y="6734262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88">
              <a:extLst>
                <a:ext uri="{FF2B5EF4-FFF2-40B4-BE49-F238E27FC236}">
                  <a16:creationId xmlns:a16="http://schemas.microsoft.com/office/drawing/2014/main" id="{F9FA8A4C-F799-47E7-85C8-4DA109A003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909835" y="5700739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06EB852C-D558-4FA2-B6BD-72478CDCE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563385" y="574829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0B128693-39C5-4999-9EB7-FAF6D33AF6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546293" y="601871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7">
              <a:extLst>
                <a:ext uri="{FF2B5EF4-FFF2-40B4-BE49-F238E27FC236}">
                  <a16:creationId xmlns:a16="http://schemas.microsoft.com/office/drawing/2014/main" id="{A7E94734-299A-4A1A-8745-522701D7F0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598102" y="6062398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8">
              <a:extLst>
                <a:ext uri="{FF2B5EF4-FFF2-40B4-BE49-F238E27FC236}">
                  <a16:creationId xmlns:a16="http://schemas.microsoft.com/office/drawing/2014/main" id="{88D7A4B9-ADFA-49C6-A86B-1801ECE375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583208" y="6710138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19">
              <a:extLst>
                <a:ext uri="{FF2B5EF4-FFF2-40B4-BE49-F238E27FC236}">
                  <a16:creationId xmlns:a16="http://schemas.microsoft.com/office/drawing/2014/main" id="{1D2B967C-42F5-4C41-B5A8-333B15CF27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554120" y="6262680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">
              <a:extLst>
                <a:ext uri="{FF2B5EF4-FFF2-40B4-BE49-F238E27FC236}">
                  <a16:creationId xmlns:a16="http://schemas.microsoft.com/office/drawing/2014/main" id="{7E3E1C46-3049-4EC7-A692-A95CEE2A80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624220" y="206994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">
              <a:extLst>
                <a:ext uri="{FF2B5EF4-FFF2-40B4-BE49-F238E27FC236}">
                  <a16:creationId xmlns:a16="http://schemas.microsoft.com/office/drawing/2014/main" id="{59EC4BA9-BAFD-46B9-B282-A708F32DA6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53403" y="6739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3">
              <a:extLst>
                <a:ext uri="{FF2B5EF4-FFF2-40B4-BE49-F238E27FC236}">
                  <a16:creationId xmlns:a16="http://schemas.microsoft.com/office/drawing/2014/main" id="{0BB44AF0-8C8E-4407-8BE6-C5A64ACB7F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19884" y="5967585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1">
              <a:extLst>
                <a:ext uri="{FF2B5EF4-FFF2-40B4-BE49-F238E27FC236}">
                  <a16:creationId xmlns:a16="http://schemas.microsoft.com/office/drawing/2014/main" id="{85398933-36C3-494E-B746-673993C87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10283" y="573437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3">
              <a:extLst>
                <a:ext uri="{FF2B5EF4-FFF2-40B4-BE49-F238E27FC236}">
                  <a16:creationId xmlns:a16="http://schemas.microsoft.com/office/drawing/2014/main" id="{84BFEAB6-0117-44A8-8459-8592C14D9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751968" y="5465370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4">
              <a:extLst>
                <a:ext uri="{FF2B5EF4-FFF2-40B4-BE49-F238E27FC236}">
                  <a16:creationId xmlns:a16="http://schemas.microsoft.com/office/drawing/2014/main" id="{A171CE1C-2DD7-4682-BE34-E3D5986A0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48820" y="6232142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9">
              <a:extLst>
                <a:ext uri="{FF2B5EF4-FFF2-40B4-BE49-F238E27FC236}">
                  <a16:creationId xmlns:a16="http://schemas.microsoft.com/office/drawing/2014/main" id="{993E51E0-704B-47D0-9E80-52F81035FB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785974" y="6481570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61">
              <a:extLst>
                <a:ext uri="{FF2B5EF4-FFF2-40B4-BE49-F238E27FC236}">
                  <a16:creationId xmlns:a16="http://schemas.microsoft.com/office/drawing/2014/main" id="{B877D7D4-56A7-4747-AB50-4D2CB582A7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791453" y="6698934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78">
              <a:extLst>
                <a:ext uri="{FF2B5EF4-FFF2-40B4-BE49-F238E27FC236}">
                  <a16:creationId xmlns:a16="http://schemas.microsoft.com/office/drawing/2014/main" id="{7AD863AE-05C2-42B0-8B8C-2262A95B8D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043184" y="6077982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79">
              <a:extLst>
                <a:ext uri="{FF2B5EF4-FFF2-40B4-BE49-F238E27FC236}">
                  <a16:creationId xmlns:a16="http://schemas.microsoft.com/office/drawing/2014/main" id="{96FE0420-A304-40C5-A11A-0D43C374D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054739" y="5852650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80">
              <a:extLst>
                <a:ext uri="{FF2B5EF4-FFF2-40B4-BE49-F238E27FC236}">
                  <a16:creationId xmlns:a16="http://schemas.microsoft.com/office/drawing/2014/main" id="{5712C99F-0668-4696-B7F5-5BE3B4078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059192" y="5618119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84">
              <a:extLst>
                <a:ext uri="{FF2B5EF4-FFF2-40B4-BE49-F238E27FC236}">
                  <a16:creationId xmlns:a16="http://schemas.microsoft.com/office/drawing/2014/main" id="{45B51241-B4A7-44BA-B3B1-6D0785936E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065791" y="6353133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86">
              <a:extLst>
                <a:ext uri="{FF2B5EF4-FFF2-40B4-BE49-F238E27FC236}">
                  <a16:creationId xmlns:a16="http://schemas.microsoft.com/office/drawing/2014/main" id="{D6E3E1E9-9E2B-4B15-979A-D9ADF02FEB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078761" y="6639984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06">
              <a:extLst>
                <a:ext uri="{FF2B5EF4-FFF2-40B4-BE49-F238E27FC236}">
                  <a16:creationId xmlns:a16="http://schemas.microsoft.com/office/drawing/2014/main" id="{A37D17A3-9203-43E1-955F-779C2CFD3B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357994" y="609174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08">
              <a:extLst>
                <a:ext uri="{FF2B5EF4-FFF2-40B4-BE49-F238E27FC236}">
                  <a16:creationId xmlns:a16="http://schemas.microsoft.com/office/drawing/2014/main" id="{42EEB773-123A-4E50-93FF-FE62CB937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344939" y="5584610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10">
              <a:extLst>
                <a:ext uri="{FF2B5EF4-FFF2-40B4-BE49-F238E27FC236}">
                  <a16:creationId xmlns:a16="http://schemas.microsoft.com/office/drawing/2014/main" id="{41D4F2D5-C07C-4F05-A11F-6024B7F138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358684" y="6418626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12">
              <a:extLst>
                <a:ext uri="{FF2B5EF4-FFF2-40B4-BE49-F238E27FC236}">
                  <a16:creationId xmlns:a16="http://schemas.microsoft.com/office/drawing/2014/main" id="{9AD3968C-7A54-4876-A3B1-0A199BD9D3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357730" y="588242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4">
              <a:extLst>
                <a:ext uri="{FF2B5EF4-FFF2-40B4-BE49-F238E27FC236}">
                  <a16:creationId xmlns:a16="http://schemas.microsoft.com/office/drawing/2014/main" id="{84A9F12A-9E3E-4B1C-AECE-2204350DC2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19827" y="1405235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6">
              <a:extLst>
                <a:ext uri="{FF2B5EF4-FFF2-40B4-BE49-F238E27FC236}">
                  <a16:creationId xmlns:a16="http://schemas.microsoft.com/office/drawing/2014/main" id="{AE1C5FD2-F9CD-4637-814D-A3A526F07B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42290" y="724578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41">
              <a:extLst>
                <a:ext uri="{FF2B5EF4-FFF2-40B4-BE49-F238E27FC236}">
                  <a16:creationId xmlns:a16="http://schemas.microsoft.com/office/drawing/2014/main" id="{83C66AA3-5242-4EC3-A629-2C827DED24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42290" y="51705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42">
              <a:extLst>
                <a:ext uri="{FF2B5EF4-FFF2-40B4-BE49-F238E27FC236}">
                  <a16:creationId xmlns:a16="http://schemas.microsoft.com/office/drawing/2014/main" id="{132B76A0-CFCB-46B9-A647-A0CDEE2F7E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21480" y="1221982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423AA744-F810-4397-917F-77D42FE3D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72483" y="93460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66">
              <a:extLst>
                <a:ext uri="{FF2B5EF4-FFF2-40B4-BE49-F238E27FC236}">
                  <a16:creationId xmlns:a16="http://schemas.microsoft.com/office/drawing/2014/main" id="{5C72F779-C984-4431-94E3-38E6050EAD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125160" y="1389589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69">
              <a:extLst>
                <a:ext uri="{FF2B5EF4-FFF2-40B4-BE49-F238E27FC236}">
                  <a16:creationId xmlns:a16="http://schemas.microsoft.com/office/drawing/2014/main" id="{8BF25437-23A6-4F68-A6CC-2021B4DB5F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125043" y="1107344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70">
              <a:extLst>
                <a:ext uri="{FF2B5EF4-FFF2-40B4-BE49-F238E27FC236}">
                  <a16:creationId xmlns:a16="http://schemas.microsoft.com/office/drawing/2014/main" id="{B68970AA-D5FD-4ED4-8AE4-C981BD290B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174122" y="55150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74">
              <a:extLst>
                <a:ext uri="{FF2B5EF4-FFF2-40B4-BE49-F238E27FC236}">
                  <a16:creationId xmlns:a16="http://schemas.microsoft.com/office/drawing/2014/main" id="{56CDF8D4-4455-458D-A168-36FD9BCF2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151027" y="765229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85">
              <a:extLst>
                <a:ext uri="{FF2B5EF4-FFF2-40B4-BE49-F238E27FC236}">
                  <a16:creationId xmlns:a16="http://schemas.microsoft.com/office/drawing/2014/main" id="{17A0BB86-D681-41CF-9C63-B55FAA2708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139067" y="258174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87">
              <a:extLst>
                <a:ext uri="{FF2B5EF4-FFF2-40B4-BE49-F238E27FC236}">
                  <a16:creationId xmlns:a16="http://schemas.microsoft.com/office/drawing/2014/main" id="{51933FCD-E07F-4E47-853E-B791F1BBDF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142681" y="94688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88">
              <a:extLst>
                <a:ext uri="{FF2B5EF4-FFF2-40B4-BE49-F238E27FC236}">
                  <a16:creationId xmlns:a16="http://schemas.microsoft.com/office/drawing/2014/main" id="{2EB1546B-A39B-432A-8E6A-1F7421881D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207625" y="1163525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94">
              <a:extLst>
                <a:ext uri="{FF2B5EF4-FFF2-40B4-BE49-F238E27FC236}">
                  <a16:creationId xmlns:a16="http://schemas.microsoft.com/office/drawing/2014/main" id="{A5AF0119-0028-4D14-B6CF-0ED0AF8629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392943" y="1362883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02">
              <a:extLst>
                <a:ext uri="{FF2B5EF4-FFF2-40B4-BE49-F238E27FC236}">
                  <a16:creationId xmlns:a16="http://schemas.microsoft.com/office/drawing/2014/main" id="{39B7BAEF-46A4-4EE7-A3F1-2B0C3139ED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402256" y="1155654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03">
              <a:extLst>
                <a:ext uri="{FF2B5EF4-FFF2-40B4-BE49-F238E27FC236}">
                  <a16:creationId xmlns:a16="http://schemas.microsoft.com/office/drawing/2014/main" id="{4AFF19DE-7520-450D-BBC4-514637C677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418542" y="797064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7">
              <a:extLst>
                <a:ext uri="{FF2B5EF4-FFF2-40B4-BE49-F238E27FC236}">
                  <a16:creationId xmlns:a16="http://schemas.microsoft.com/office/drawing/2014/main" id="{55F5F049-082E-4F28-A6F9-B22CED3476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500545" y="850492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8">
              <a:extLst>
                <a:ext uri="{FF2B5EF4-FFF2-40B4-BE49-F238E27FC236}">
                  <a16:creationId xmlns:a16="http://schemas.microsoft.com/office/drawing/2014/main" id="{F1FA5EE8-8FDF-4249-8FBE-5EE4A41B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391375" y="112174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9">
              <a:extLst>
                <a:ext uri="{FF2B5EF4-FFF2-40B4-BE49-F238E27FC236}">
                  <a16:creationId xmlns:a16="http://schemas.microsoft.com/office/drawing/2014/main" id="{0516D437-66A6-4F8A-AB89-41D39D3598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412255" y="528605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8">
              <a:extLst>
                <a:ext uri="{FF2B5EF4-FFF2-40B4-BE49-F238E27FC236}">
                  <a16:creationId xmlns:a16="http://schemas.microsoft.com/office/drawing/2014/main" id="{3F9DD8A5-3889-448A-BB79-A5E1086DC5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319382" y="668886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41">
              <a:extLst>
                <a:ext uri="{FF2B5EF4-FFF2-40B4-BE49-F238E27FC236}">
                  <a16:creationId xmlns:a16="http://schemas.microsoft.com/office/drawing/2014/main" id="{A5411003-0583-4E13-BD73-09447FE07B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576051" y="5492043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41">
              <a:extLst>
                <a:ext uri="{FF2B5EF4-FFF2-40B4-BE49-F238E27FC236}">
                  <a16:creationId xmlns:a16="http://schemas.microsoft.com/office/drawing/2014/main" id="{0857F65C-18A4-4138-888F-60B6250E55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563626" y="651588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41">
              <a:extLst>
                <a:ext uri="{FF2B5EF4-FFF2-40B4-BE49-F238E27FC236}">
                  <a16:creationId xmlns:a16="http://schemas.microsoft.com/office/drawing/2014/main" id="{ABED9D28-F90F-4E28-A5EE-F59041B05E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916458" y="140553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79">
              <a:extLst>
                <a:ext uri="{FF2B5EF4-FFF2-40B4-BE49-F238E27FC236}">
                  <a16:creationId xmlns:a16="http://schemas.microsoft.com/office/drawing/2014/main" id="{A2B5689A-49D3-4436-8E8B-8B6C049D21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338545" y="4860744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79">
              <a:extLst>
                <a:ext uri="{FF2B5EF4-FFF2-40B4-BE49-F238E27FC236}">
                  <a16:creationId xmlns:a16="http://schemas.microsoft.com/office/drawing/2014/main" id="{9AEF7DFC-F323-44D3-93BC-8991F4501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867650" y="5437392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79">
              <a:extLst>
                <a:ext uri="{FF2B5EF4-FFF2-40B4-BE49-F238E27FC236}">
                  <a16:creationId xmlns:a16="http://schemas.microsoft.com/office/drawing/2014/main" id="{7D9C0AE3-7512-40BE-9DB0-92E5C9FAAD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631376" y="140483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79">
              <a:extLst>
                <a:ext uri="{FF2B5EF4-FFF2-40B4-BE49-F238E27FC236}">
                  <a16:creationId xmlns:a16="http://schemas.microsoft.com/office/drawing/2014/main" id="{4EDB005F-47FF-4F3E-A8EC-AA3B45D3B6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38486" y="301463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43">
              <a:extLst>
                <a:ext uri="{FF2B5EF4-FFF2-40B4-BE49-F238E27FC236}">
                  <a16:creationId xmlns:a16="http://schemas.microsoft.com/office/drawing/2014/main" id="{66DA380F-77D7-4F06-B633-F9D8566585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019036" y="488697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51">
              <a:extLst>
                <a:ext uri="{FF2B5EF4-FFF2-40B4-BE49-F238E27FC236}">
                  <a16:creationId xmlns:a16="http://schemas.microsoft.com/office/drawing/2014/main" id="{066B6C10-E3AE-4C93-8E97-EBE1FF1F2E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691123" y="2512744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3">
              <a:extLst>
                <a:ext uri="{FF2B5EF4-FFF2-40B4-BE49-F238E27FC236}">
                  <a16:creationId xmlns:a16="http://schemas.microsoft.com/office/drawing/2014/main" id="{E277C220-5466-4FD0-B77C-7E295E8C31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579867" y="4136512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78">
              <a:extLst>
                <a:ext uri="{FF2B5EF4-FFF2-40B4-BE49-F238E27FC236}">
                  <a16:creationId xmlns:a16="http://schemas.microsoft.com/office/drawing/2014/main" id="{3DEA17E6-646F-4827-A08D-E4725219F0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950954" y="2303194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79">
              <a:extLst>
                <a:ext uri="{FF2B5EF4-FFF2-40B4-BE49-F238E27FC236}">
                  <a16:creationId xmlns:a16="http://schemas.microsoft.com/office/drawing/2014/main" id="{3B5C6B2B-92D7-442F-8445-E554C082A5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950350" y="2763162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80">
              <a:extLst>
                <a:ext uri="{FF2B5EF4-FFF2-40B4-BE49-F238E27FC236}">
                  <a16:creationId xmlns:a16="http://schemas.microsoft.com/office/drawing/2014/main" id="{78B1671C-BA12-4A0C-BF73-4C133110AE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015237" y="5160576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84">
              <a:extLst>
                <a:ext uri="{FF2B5EF4-FFF2-40B4-BE49-F238E27FC236}">
                  <a16:creationId xmlns:a16="http://schemas.microsoft.com/office/drawing/2014/main" id="{3E147694-6DC6-4EE8-AC97-7AE26398DC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932444" y="2098608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86">
              <a:extLst>
                <a:ext uri="{FF2B5EF4-FFF2-40B4-BE49-F238E27FC236}">
                  <a16:creationId xmlns:a16="http://schemas.microsoft.com/office/drawing/2014/main" id="{E0283834-E22A-4F12-8B1D-9D97BDDC8B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942413" y="1752599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06">
              <a:extLst>
                <a:ext uri="{FF2B5EF4-FFF2-40B4-BE49-F238E27FC236}">
                  <a16:creationId xmlns:a16="http://schemas.microsoft.com/office/drawing/2014/main" id="{27CBE636-5461-44EB-AE97-6E8154E9C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678112" y="220533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08">
              <a:extLst>
                <a:ext uri="{FF2B5EF4-FFF2-40B4-BE49-F238E27FC236}">
                  <a16:creationId xmlns:a16="http://schemas.microsoft.com/office/drawing/2014/main" id="{A06117E5-5F5D-46C1-ACE2-979C1BA461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288286" y="4331982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10">
              <a:extLst>
                <a:ext uri="{FF2B5EF4-FFF2-40B4-BE49-F238E27FC236}">
                  <a16:creationId xmlns:a16="http://schemas.microsoft.com/office/drawing/2014/main" id="{9DEA3051-9D19-4DC6-8C98-00C425876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655836" y="1957502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12">
              <a:extLst>
                <a:ext uri="{FF2B5EF4-FFF2-40B4-BE49-F238E27FC236}">
                  <a16:creationId xmlns:a16="http://schemas.microsoft.com/office/drawing/2014/main" id="{DF50010C-C69E-4770-B0E3-E4DC2ACE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902264" y="4778912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8">
              <a:extLst>
                <a:ext uri="{FF2B5EF4-FFF2-40B4-BE49-F238E27FC236}">
                  <a16:creationId xmlns:a16="http://schemas.microsoft.com/office/drawing/2014/main" id="{EF4373F0-D39C-43FD-9D4E-20E2371D66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691593" y="171338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8">
              <a:extLst>
                <a:ext uri="{FF2B5EF4-FFF2-40B4-BE49-F238E27FC236}">
                  <a16:creationId xmlns:a16="http://schemas.microsoft.com/office/drawing/2014/main" id="{1DF9A3CD-079A-4625-84F2-DF7EC61A08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89795" y="163916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34">
              <a:extLst>
                <a:ext uri="{FF2B5EF4-FFF2-40B4-BE49-F238E27FC236}">
                  <a16:creationId xmlns:a16="http://schemas.microsoft.com/office/drawing/2014/main" id="{D7908608-A36E-4015-8FFF-EE727465F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771381" y="5244168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36">
              <a:extLst>
                <a:ext uri="{FF2B5EF4-FFF2-40B4-BE49-F238E27FC236}">
                  <a16:creationId xmlns:a16="http://schemas.microsoft.com/office/drawing/2014/main" id="{8E4FC21A-4E37-45B9-8ED9-8E9A200F6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42290" y="2429150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41">
              <a:extLst>
                <a:ext uri="{FF2B5EF4-FFF2-40B4-BE49-F238E27FC236}">
                  <a16:creationId xmlns:a16="http://schemas.microsoft.com/office/drawing/2014/main" id="{7EC6CA60-3309-4909-A242-6EDC1620A3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42290" y="217353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42">
              <a:extLst>
                <a:ext uri="{FF2B5EF4-FFF2-40B4-BE49-F238E27FC236}">
                  <a16:creationId xmlns:a16="http://schemas.microsoft.com/office/drawing/2014/main" id="{E36F8D28-C5C9-4366-9BDE-D82FC2ED97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752997" y="4988780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45">
              <a:extLst>
                <a:ext uri="{FF2B5EF4-FFF2-40B4-BE49-F238E27FC236}">
                  <a16:creationId xmlns:a16="http://schemas.microsoft.com/office/drawing/2014/main" id="{347BC4EC-879E-4A58-BB8E-9965F42E5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59942" y="2769269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66">
              <a:extLst>
                <a:ext uri="{FF2B5EF4-FFF2-40B4-BE49-F238E27FC236}">
                  <a16:creationId xmlns:a16="http://schemas.microsoft.com/office/drawing/2014/main" id="{2FE79B60-958E-49FB-BAE5-09E087A8BF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351083" y="5211114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69">
              <a:extLst>
                <a:ext uri="{FF2B5EF4-FFF2-40B4-BE49-F238E27FC236}">
                  <a16:creationId xmlns:a16="http://schemas.microsoft.com/office/drawing/2014/main" id="{F219BB5D-9580-4264-9E63-C861E6658F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655867" y="58375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70">
              <a:extLst>
                <a:ext uri="{FF2B5EF4-FFF2-40B4-BE49-F238E27FC236}">
                  <a16:creationId xmlns:a16="http://schemas.microsoft.com/office/drawing/2014/main" id="{CEF6BF91-FC3D-46D7-8208-81727E55D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149643" y="2195954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74">
              <a:extLst>
                <a:ext uri="{FF2B5EF4-FFF2-40B4-BE49-F238E27FC236}">
                  <a16:creationId xmlns:a16="http://schemas.microsoft.com/office/drawing/2014/main" id="{87C340A0-6594-44EF-A2FF-368EE4365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162398" y="2504649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85">
              <a:extLst>
                <a:ext uri="{FF2B5EF4-FFF2-40B4-BE49-F238E27FC236}">
                  <a16:creationId xmlns:a16="http://schemas.microsoft.com/office/drawing/2014/main" id="{C1864E85-CB41-4E68-88E0-97EC875AC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162024" y="1973224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87">
              <a:extLst>
                <a:ext uri="{FF2B5EF4-FFF2-40B4-BE49-F238E27FC236}">
                  <a16:creationId xmlns:a16="http://schemas.microsoft.com/office/drawing/2014/main" id="{BE8F5959-39FD-404F-9DCA-045A6FF03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179073" y="1666457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88">
              <a:extLst>
                <a:ext uri="{FF2B5EF4-FFF2-40B4-BE49-F238E27FC236}">
                  <a16:creationId xmlns:a16="http://schemas.microsoft.com/office/drawing/2014/main" id="{AF2FFA2C-AA3B-4407-8D1E-EC9EBA5E1A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244017" y="2735294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94">
              <a:extLst>
                <a:ext uri="{FF2B5EF4-FFF2-40B4-BE49-F238E27FC236}">
                  <a16:creationId xmlns:a16="http://schemas.microsoft.com/office/drawing/2014/main" id="{9AD27997-4281-4B54-9055-A0F0028129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620676" y="5091343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02">
              <a:extLst>
                <a:ext uri="{FF2B5EF4-FFF2-40B4-BE49-F238E27FC236}">
                  <a16:creationId xmlns:a16="http://schemas.microsoft.com/office/drawing/2014/main" id="{3E41767B-D672-4A2B-A6A4-963C085A8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376473" y="5344948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03">
              <a:extLst>
                <a:ext uri="{FF2B5EF4-FFF2-40B4-BE49-F238E27FC236}">
                  <a16:creationId xmlns:a16="http://schemas.microsoft.com/office/drawing/2014/main" id="{AB4F7F6A-E2B2-4495-9B73-CD2BF7F35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454934" y="23688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17">
              <a:extLst>
                <a:ext uri="{FF2B5EF4-FFF2-40B4-BE49-F238E27FC236}">
                  <a16:creationId xmlns:a16="http://schemas.microsoft.com/office/drawing/2014/main" id="{47982EE6-D4AC-49D9-9045-46EB0DDEA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536937" y="242226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18">
              <a:extLst>
                <a:ext uri="{FF2B5EF4-FFF2-40B4-BE49-F238E27FC236}">
                  <a16:creationId xmlns:a16="http://schemas.microsoft.com/office/drawing/2014/main" id="{B37DA8E7-A892-4110-A590-4407256B2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427767" y="1683943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19">
              <a:extLst>
                <a:ext uri="{FF2B5EF4-FFF2-40B4-BE49-F238E27FC236}">
                  <a16:creationId xmlns:a16="http://schemas.microsoft.com/office/drawing/2014/main" id="{92F7A78A-541E-4652-82A6-5EFF9AFA58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473414" y="1980990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41">
              <a:extLst>
                <a:ext uri="{FF2B5EF4-FFF2-40B4-BE49-F238E27FC236}">
                  <a16:creationId xmlns:a16="http://schemas.microsoft.com/office/drawing/2014/main" id="{66CD4983-0D67-47D1-B718-95E23F619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010943" y="5338333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79">
              <a:extLst>
                <a:ext uri="{FF2B5EF4-FFF2-40B4-BE49-F238E27FC236}">
                  <a16:creationId xmlns:a16="http://schemas.microsoft.com/office/drawing/2014/main" id="{B2994A0B-6B7D-42B0-81A8-EA482E2696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2876608" y="517420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79">
              <a:extLst>
                <a:ext uri="{FF2B5EF4-FFF2-40B4-BE49-F238E27FC236}">
                  <a16:creationId xmlns:a16="http://schemas.microsoft.com/office/drawing/2014/main" id="{71D6B524-6981-4540-85FC-1C7E3A9103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874878" y="1873232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79">
              <a:extLst>
                <a:ext uri="{FF2B5EF4-FFF2-40B4-BE49-F238E27FC236}">
                  <a16:creationId xmlns:a16="http://schemas.microsoft.com/office/drawing/2014/main" id="{119CDAF4-086B-4DF4-91C4-0E55E2E044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397991" y="309792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74">
              <a:extLst>
                <a:ext uri="{FF2B5EF4-FFF2-40B4-BE49-F238E27FC236}">
                  <a16:creationId xmlns:a16="http://schemas.microsoft.com/office/drawing/2014/main" id="{4A3083A2-69D2-4C08-9514-FF14E494D8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2327887" y="980123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Picture 4">
            <a:extLst>
              <a:ext uri="{FF2B5EF4-FFF2-40B4-BE49-F238E27FC236}">
                <a16:creationId xmlns:a16="http://schemas.microsoft.com/office/drawing/2014/main" id="{A2BBB18E-714D-FB15-2309-FBC2DBABF7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951" b="6635"/>
          <a:stretch/>
        </p:blipFill>
        <p:spPr>
          <a:xfrm>
            <a:off x="239534" y="1780547"/>
            <a:ext cx="4073428" cy="338724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BA95E-8641-78FF-1E71-71157CAE0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028" y="1691868"/>
            <a:ext cx="7601172" cy="4975481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fr" sz="3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CROYANCES LIMITATIVES </a:t>
            </a:r>
            <a:r>
              <a:rPr lang="fr" sz="2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" sz="2800" dirty="0">
                <a:latin typeface="Arial" panose="020B0604020202020204" pitchFamily="34" charset="0"/>
                <a:cs typeface="Arial" panose="020B0604020202020204" pitchFamily="34" charset="0"/>
              </a:rPr>
              <a:t>CROYANCES NUISIBLES QUI NE NOUS SERVENT PAS, ENTRAVENT NOTRE AUTONOMISATION, PAR EXEMPLE 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0">
              <a:buClr>
                <a:srgbClr val="C3B2A7"/>
              </a:buClr>
              <a:buNone/>
            </a:pPr>
            <a:r>
              <a:rPr lang="fr" sz="3100" b="1" dirty="0">
                <a:latin typeface="Arial" panose="020B0604020202020204" pitchFamily="34" charset="0"/>
                <a:cs typeface="Arial" panose="020B0604020202020204" pitchFamily="34" charset="0"/>
              </a:rPr>
              <a:t>"JE SUIS TROP ÂGE POUR CELA "</a:t>
            </a:r>
            <a:endParaRPr lang="pl-PL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0">
              <a:buClr>
                <a:srgbClr val="C3B2A7"/>
              </a:buClr>
              <a:buNone/>
            </a:pPr>
            <a:r>
              <a:rPr lang="fr" sz="3100" b="1" dirty="0">
                <a:latin typeface="Arial" panose="020B0604020202020204" pitchFamily="34" charset="0"/>
                <a:cs typeface="Arial" panose="020B0604020202020204" pitchFamily="34" charset="0"/>
              </a:rPr>
              <a:t>" JE NE SUIS PAS ADAPTÉ POUR CELA"</a:t>
            </a:r>
            <a:endParaRPr lang="en-US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0">
              <a:buNone/>
            </a:pPr>
            <a:r>
              <a:rPr lang="fr" sz="3100" b="1" dirty="0">
                <a:latin typeface="Arial" panose="020B0604020202020204" pitchFamily="34" charset="0"/>
                <a:cs typeface="Arial" panose="020B0604020202020204" pitchFamily="34" charset="0"/>
              </a:rPr>
              <a:t>"JE NE MÉRITE PAS CELA"</a:t>
            </a:r>
            <a:endParaRPr lang="en-US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0">
              <a:buNone/>
            </a:pPr>
            <a:r>
              <a:rPr lang="fr" sz="3100" b="1" dirty="0">
                <a:latin typeface="Arial" panose="020B0604020202020204" pitchFamily="34" charset="0"/>
                <a:cs typeface="Arial" panose="020B0604020202020204" pitchFamily="34" charset="0"/>
              </a:rPr>
              <a:t>« JE NE PEUX PAS ME LE PERMETTRE »</a:t>
            </a:r>
            <a:endParaRPr lang="en-US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0">
              <a:buNone/>
            </a:pPr>
            <a:r>
              <a:rPr lang="fr" sz="3100" b="1" dirty="0">
                <a:latin typeface="Arial" panose="020B0604020202020204" pitchFamily="34" charset="0"/>
                <a:cs typeface="Arial" panose="020B0604020202020204" pitchFamily="34" charset="0"/>
              </a:rPr>
              <a:t>"JE N'AI PAS DE CHANCE"</a:t>
            </a:r>
            <a:endParaRPr lang="pl-PL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0">
              <a:buNone/>
            </a:pPr>
            <a:r>
              <a:rPr lang="fr" sz="3100" b="1" dirty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  <a:endParaRPr lang="en-US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C3B2A7"/>
              </a:buClr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Clr>
                <a:srgbClr val="C3B2A7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Clr>
                <a:srgbClr val="C3B2A7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buClr>
                <a:srgbClr val="C3B2A7"/>
              </a:buClr>
            </a:pPr>
            <a:endParaRPr lang="en-US" dirty="0"/>
          </a:p>
          <a:p>
            <a:pPr>
              <a:buClr>
                <a:srgbClr val="C3B2A7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19691"/>
      </p:ext>
    </p:extLst>
  </p:cSld>
  <p:clrMapOvr>
    <a:masterClrMapping/>
  </p:clrMapOvr>
  <p:transition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5697D25-3D98-4690-9E3D-C65732E5D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C634FA-4936-4EA7-9BFB-F34843C0F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8283"/>
            <a:ext cx="12192000" cy="18640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7818E-FD8F-B4A9-25A8-9CA037756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681" y="560266"/>
            <a:ext cx="6554917" cy="5091721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>
              <a:buNone/>
            </a:pPr>
            <a:r>
              <a:rPr lang="fr" sz="3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CROYANCES FACILITATIVES - POSITIVES, SOUTENANTES, par exemple :</a:t>
            </a:r>
          </a:p>
          <a:p>
            <a:pPr>
              <a:buClr>
                <a:srgbClr val="C3B2A7"/>
              </a:buClr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"JE CROIS QUE J'OBTIENDRAI CE TRAVAIL",</a:t>
            </a:r>
          </a:p>
          <a:p>
            <a:pPr>
              <a:buClr>
                <a:srgbClr val="C3B2A7"/>
              </a:buClr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"QUAND , SI PAS MAINTENANT",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C3B2A7"/>
              </a:buClr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"JE PEUX LE MANIER ",</a:t>
            </a:r>
          </a:p>
          <a:p>
            <a:pPr>
              <a:buClr>
                <a:srgbClr val="C3B2A7"/>
              </a:buClr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"JE MÉRITE TOUTE LA BONTÉ QUE JE REÇOIS"</a:t>
            </a:r>
          </a:p>
          <a:p>
            <a:pPr>
              <a:buClr>
                <a:srgbClr val="C3B2A7"/>
              </a:buClr>
            </a:pPr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" TOUT CE DONT J'AI BESOIN J'AI DÉJÀ ONT EN MOI" ETC.</a:t>
            </a:r>
          </a:p>
          <a:p>
            <a:pPr>
              <a:buClr>
                <a:srgbClr val="C3B2A7"/>
              </a:buClr>
            </a:pPr>
            <a:endParaRPr lang="en-US" sz="1900" b="1" dirty="0">
              <a:latin typeface="Times New Roman"/>
              <a:cs typeface="Times New Roman"/>
            </a:endParaRPr>
          </a:p>
          <a:p>
            <a:pPr>
              <a:buClr>
                <a:srgbClr val="C3B2A7"/>
              </a:buClr>
            </a:pPr>
            <a:endParaRPr lang="en-US" sz="1900" b="1" dirty="0">
              <a:latin typeface="Times New Roman"/>
              <a:cs typeface="Times New Roman"/>
            </a:endParaRPr>
          </a:p>
          <a:p>
            <a:pPr>
              <a:buClr>
                <a:srgbClr val="C3B2A7"/>
              </a:buClr>
            </a:pPr>
            <a:endParaRPr lang="en-US" sz="1900" b="1" dirty="0">
              <a:latin typeface="Times New Roman"/>
              <a:cs typeface="Times New Roman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9A3B735-54E2-4D95-A245-5BA856818C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0951" y="5916267"/>
            <a:ext cx="12062645" cy="539682"/>
            <a:chOff x="50951" y="5916267"/>
            <a:chExt cx="12062645" cy="539682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0AA7D8B6-D845-468C-AEEA-041E24C00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74587" y="6001132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11769E07-4D97-44F0-925C-A14602491D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9334" y="5964936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E4A2189D-5B4E-42D2-B6E0-2A2CFBDA11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59830" y="6286449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66FD54A5-B674-4D17-A65B-944971C786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9871" y="6206364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0">
              <a:extLst>
                <a:ext uri="{FF2B5EF4-FFF2-40B4-BE49-F238E27FC236}">
                  <a16:creationId xmlns:a16="http://schemas.microsoft.com/office/drawing/2014/main" id="{B54F4C78-F4CD-4D0F-B253-88D228F6A7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3557" y="5938924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1">
              <a:extLst>
                <a:ext uri="{FF2B5EF4-FFF2-40B4-BE49-F238E27FC236}">
                  <a16:creationId xmlns:a16="http://schemas.microsoft.com/office/drawing/2014/main" id="{FFFF9C25-70A8-42C2-A7DE-574D066DF5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564487" y="5925243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2">
              <a:extLst>
                <a:ext uri="{FF2B5EF4-FFF2-40B4-BE49-F238E27FC236}">
                  <a16:creationId xmlns:a16="http://schemas.microsoft.com/office/drawing/2014/main" id="{E98277E5-59FD-41F1-82B6-91AE3F11CC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7629" y="5934219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3">
              <a:extLst>
                <a:ext uri="{FF2B5EF4-FFF2-40B4-BE49-F238E27FC236}">
                  <a16:creationId xmlns:a16="http://schemas.microsoft.com/office/drawing/2014/main" id="{14EBCE55-C6D3-4D3C-9F20-C4BD18A1C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5577" y="5916267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9">
              <a:extLst>
                <a:ext uri="{FF2B5EF4-FFF2-40B4-BE49-F238E27FC236}">
                  <a16:creationId xmlns:a16="http://schemas.microsoft.com/office/drawing/2014/main" id="{5D5866ED-D858-4C92-BA1D-48FAF78338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839" y="5933571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0">
              <a:extLst>
                <a:ext uri="{FF2B5EF4-FFF2-40B4-BE49-F238E27FC236}">
                  <a16:creationId xmlns:a16="http://schemas.microsoft.com/office/drawing/2014/main" id="{E87100F3-948D-4243-84CB-29EF2A39BE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66124" y="600113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D6649540-9040-4EEE-A0C4-572615E2A8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7089" y="6176579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7">
              <a:extLst>
                <a:ext uri="{FF2B5EF4-FFF2-40B4-BE49-F238E27FC236}">
                  <a16:creationId xmlns:a16="http://schemas.microsoft.com/office/drawing/2014/main" id="{3A896369-1B66-4309-8586-65CA1CD103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571801" y="620024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8">
              <a:extLst>
                <a:ext uri="{FF2B5EF4-FFF2-40B4-BE49-F238E27FC236}">
                  <a16:creationId xmlns:a16="http://schemas.microsoft.com/office/drawing/2014/main" id="{496CEF3A-A9D0-4437-A1DB-411327542F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527" y="6200243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9">
              <a:extLst>
                <a:ext uri="{FF2B5EF4-FFF2-40B4-BE49-F238E27FC236}">
                  <a16:creationId xmlns:a16="http://schemas.microsoft.com/office/drawing/2014/main" id="{34CCF3A1-3274-4DB2-B7EF-219D0A5C87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4654" y="6203509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1">
              <a:extLst>
                <a:ext uri="{FF2B5EF4-FFF2-40B4-BE49-F238E27FC236}">
                  <a16:creationId xmlns:a16="http://schemas.microsoft.com/office/drawing/2014/main" id="{9A605FE2-6A58-494D-927A-B82AEC8915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5893" y="621574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2">
              <a:extLst>
                <a:ext uri="{FF2B5EF4-FFF2-40B4-BE49-F238E27FC236}">
                  <a16:creationId xmlns:a16="http://schemas.microsoft.com/office/drawing/2014/main" id="{E1B36634-086A-4A82-8CAF-8110ECE649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065" y="596619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2">
              <a:extLst>
                <a:ext uri="{FF2B5EF4-FFF2-40B4-BE49-F238E27FC236}">
                  <a16:creationId xmlns:a16="http://schemas.microsoft.com/office/drawing/2014/main" id="{543B9DA6-0A96-4903-B621-240744036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05488" y="6316001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2">
              <a:extLst>
                <a:ext uri="{FF2B5EF4-FFF2-40B4-BE49-F238E27FC236}">
                  <a16:creationId xmlns:a16="http://schemas.microsoft.com/office/drawing/2014/main" id="{42763548-E8B0-4544-84B5-7B889ED77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99497" y="5951064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3">
              <a:extLst>
                <a:ext uri="{FF2B5EF4-FFF2-40B4-BE49-F238E27FC236}">
                  <a16:creationId xmlns:a16="http://schemas.microsoft.com/office/drawing/2014/main" id="{1A45674C-6A86-4F7E-AE7E-6E5B851EAA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510552" y="597271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4">
              <a:extLst>
                <a:ext uri="{FF2B5EF4-FFF2-40B4-BE49-F238E27FC236}">
                  <a16:creationId xmlns:a16="http://schemas.microsoft.com/office/drawing/2014/main" id="{242E34B3-4E6E-4B6D-BBF4-4ECFB6D2E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50483" y="5965753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5">
              <a:extLst>
                <a:ext uri="{FF2B5EF4-FFF2-40B4-BE49-F238E27FC236}">
                  <a16:creationId xmlns:a16="http://schemas.microsoft.com/office/drawing/2014/main" id="{8F84DCA9-8C6F-4F39-8103-2B8FA8EE39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91864" y="5983705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6">
              <a:extLst>
                <a:ext uri="{FF2B5EF4-FFF2-40B4-BE49-F238E27FC236}">
                  <a16:creationId xmlns:a16="http://schemas.microsoft.com/office/drawing/2014/main" id="{54980C00-FBE5-4175-B3B9-6087A03AE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49748" y="5974729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7">
              <a:extLst>
                <a:ext uri="{FF2B5EF4-FFF2-40B4-BE49-F238E27FC236}">
                  <a16:creationId xmlns:a16="http://schemas.microsoft.com/office/drawing/2014/main" id="{056A1AA1-39CA-4F27-90E5-6C61700B8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955742" y="5977993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8">
              <a:extLst>
                <a:ext uri="{FF2B5EF4-FFF2-40B4-BE49-F238E27FC236}">
                  <a16:creationId xmlns:a16="http://schemas.microsoft.com/office/drawing/2014/main" id="{FBAB5483-5590-4051-98D4-6AE210CF2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37125" y="5969016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9">
              <a:extLst>
                <a:ext uri="{FF2B5EF4-FFF2-40B4-BE49-F238E27FC236}">
                  <a16:creationId xmlns:a16="http://schemas.microsoft.com/office/drawing/2014/main" id="{66DCC39E-7F5C-4041-BDE1-D661699B5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25347" y="598125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0">
              <a:extLst>
                <a:ext uri="{FF2B5EF4-FFF2-40B4-BE49-F238E27FC236}">
                  <a16:creationId xmlns:a16="http://schemas.microsoft.com/office/drawing/2014/main" id="{FAD30A9E-4601-4025-9567-23015EF0F6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05784" y="6041644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1">
              <a:extLst>
                <a:ext uri="{FF2B5EF4-FFF2-40B4-BE49-F238E27FC236}">
                  <a16:creationId xmlns:a16="http://schemas.microsoft.com/office/drawing/2014/main" id="{BD8A0A08-4CB0-45A8-A312-F69FED6A4D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500734" y="598696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2">
              <a:extLst>
                <a:ext uri="{FF2B5EF4-FFF2-40B4-BE49-F238E27FC236}">
                  <a16:creationId xmlns:a16="http://schemas.microsoft.com/office/drawing/2014/main" id="{D56B6120-B694-4D67-AE19-BFD713EAE8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273875" y="5990232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3">
              <a:extLst>
                <a:ext uri="{FF2B5EF4-FFF2-40B4-BE49-F238E27FC236}">
                  <a16:creationId xmlns:a16="http://schemas.microsoft.com/office/drawing/2014/main" id="{5FC2F0B0-76D3-4103-A460-73572B5DC9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75850" y="5993497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4">
              <a:extLst>
                <a:ext uri="{FF2B5EF4-FFF2-40B4-BE49-F238E27FC236}">
                  <a16:creationId xmlns:a16="http://schemas.microsoft.com/office/drawing/2014/main" id="{9F31AF69-9EF8-4598-AC0D-40824CAEDE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66519" y="5999210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5">
              <a:extLst>
                <a:ext uri="{FF2B5EF4-FFF2-40B4-BE49-F238E27FC236}">
                  <a16:creationId xmlns:a16="http://schemas.microsoft.com/office/drawing/2014/main" id="{BABFA31C-08A2-4A84-BC24-57620041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804129" y="5929847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7">
              <a:extLst>
                <a:ext uri="{FF2B5EF4-FFF2-40B4-BE49-F238E27FC236}">
                  <a16:creationId xmlns:a16="http://schemas.microsoft.com/office/drawing/2014/main" id="{2E14A454-CFDC-469D-AAC8-0AECD34369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55260" y="601471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85">
              <a:extLst>
                <a:ext uri="{FF2B5EF4-FFF2-40B4-BE49-F238E27FC236}">
                  <a16:creationId xmlns:a16="http://schemas.microsoft.com/office/drawing/2014/main" id="{4F28944F-2222-438F-B8BF-289400FA48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06059" y="6029402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87">
              <a:extLst>
                <a:ext uri="{FF2B5EF4-FFF2-40B4-BE49-F238E27FC236}">
                  <a16:creationId xmlns:a16="http://schemas.microsoft.com/office/drawing/2014/main" id="{10583A59-F6FC-4383-951E-4DEA803E3B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22284" y="6041642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88">
              <a:extLst>
                <a:ext uri="{FF2B5EF4-FFF2-40B4-BE49-F238E27FC236}">
                  <a16:creationId xmlns:a16="http://schemas.microsoft.com/office/drawing/2014/main" id="{01E36E36-80DB-4588-B48C-C10A2CC640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90921" y="6047354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91">
              <a:extLst>
                <a:ext uri="{FF2B5EF4-FFF2-40B4-BE49-F238E27FC236}">
                  <a16:creationId xmlns:a16="http://schemas.microsoft.com/office/drawing/2014/main" id="{82340FC1-013D-48B7-B3F7-917F649FA1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84593" y="6214548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2">
              <a:extLst>
                <a:ext uri="{FF2B5EF4-FFF2-40B4-BE49-F238E27FC236}">
                  <a16:creationId xmlns:a16="http://schemas.microsoft.com/office/drawing/2014/main" id="{2A4816D6-34F0-433A-9ACB-C1D2A52C00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88834" y="622280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93">
              <a:extLst>
                <a:ext uri="{FF2B5EF4-FFF2-40B4-BE49-F238E27FC236}">
                  <a16:creationId xmlns:a16="http://schemas.microsoft.com/office/drawing/2014/main" id="{67942CD3-43C9-4530-9C50-47E288DB5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00129" y="6222800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94">
              <a:extLst>
                <a:ext uri="{FF2B5EF4-FFF2-40B4-BE49-F238E27FC236}">
                  <a16:creationId xmlns:a16="http://schemas.microsoft.com/office/drawing/2014/main" id="{11861164-AD4A-41ED-AF99-4972D60EAB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688824" y="6250545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5">
              <a:extLst>
                <a:ext uri="{FF2B5EF4-FFF2-40B4-BE49-F238E27FC236}">
                  <a16:creationId xmlns:a16="http://schemas.microsoft.com/office/drawing/2014/main" id="{E2B208F9-EDC1-4C32-9D59-30C273C08E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38524" y="6245648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96">
              <a:extLst>
                <a:ext uri="{FF2B5EF4-FFF2-40B4-BE49-F238E27FC236}">
                  <a16:creationId xmlns:a16="http://schemas.microsoft.com/office/drawing/2014/main" id="{7A7C7DA6-7A32-4CCE-AB8E-59036A6C50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95222" y="6259521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97">
              <a:extLst>
                <a:ext uri="{FF2B5EF4-FFF2-40B4-BE49-F238E27FC236}">
                  <a16:creationId xmlns:a16="http://schemas.microsoft.com/office/drawing/2014/main" id="{510879FA-373B-43C3-9332-BBE87A6FC6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88890" y="6261969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98">
              <a:extLst>
                <a:ext uri="{FF2B5EF4-FFF2-40B4-BE49-F238E27FC236}">
                  <a16:creationId xmlns:a16="http://schemas.microsoft.com/office/drawing/2014/main" id="{66AFA0BE-4521-4076-A5AD-FC7031749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570482" y="6261969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99">
              <a:extLst>
                <a:ext uri="{FF2B5EF4-FFF2-40B4-BE49-F238E27FC236}">
                  <a16:creationId xmlns:a16="http://schemas.microsoft.com/office/drawing/2014/main" id="{0598DD74-9791-420B-B5ED-355B654B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839874" y="626074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00">
              <a:extLst>
                <a:ext uri="{FF2B5EF4-FFF2-40B4-BE49-F238E27FC236}">
                  <a16:creationId xmlns:a16="http://schemas.microsoft.com/office/drawing/2014/main" id="{038F7AA7-B635-4496-AD3E-A234340BD6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6015" y="626196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1">
              <a:extLst>
                <a:ext uri="{FF2B5EF4-FFF2-40B4-BE49-F238E27FC236}">
                  <a16:creationId xmlns:a16="http://schemas.microsoft.com/office/drawing/2014/main" id="{5E017948-9D66-4417-8B88-4BD1532ACF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413228" y="6268498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02">
              <a:extLst>
                <a:ext uri="{FF2B5EF4-FFF2-40B4-BE49-F238E27FC236}">
                  <a16:creationId xmlns:a16="http://schemas.microsoft.com/office/drawing/2014/main" id="{AB333295-A36E-46DB-82A5-E78E0498D4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991006" y="6271761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03">
              <a:extLst>
                <a:ext uri="{FF2B5EF4-FFF2-40B4-BE49-F238E27FC236}">
                  <a16:creationId xmlns:a16="http://schemas.microsoft.com/office/drawing/2014/main" id="{D10C99A3-BB78-4269-87D4-8287B8363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53313" y="627747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04">
              <a:extLst>
                <a:ext uri="{FF2B5EF4-FFF2-40B4-BE49-F238E27FC236}">
                  <a16:creationId xmlns:a16="http://schemas.microsoft.com/office/drawing/2014/main" id="{856A8AAC-D0EA-4685-9283-E8A01ED70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802579" y="6277473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13">
              <a:extLst>
                <a:ext uri="{FF2B5EF4-FFF2-40B4-BE49-F238E27FC236}">
                  <a16:creationId xmlns:a16="http://schemas.microsoft.com/office/drawing/2014/main" id="{EE545004-D464-4D04-B11F-4759090429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90800" y="6323170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14">
              <a:extLst>
                <a:ext uri="{FF2B5EF4-FFF2-40B4-BE49-F238E27FC236}">
                  <a16:creationId xmlns:a16="http://schemas.microsoft.com/office/drawing/2014/main" id="{50289B97-B071-455F-8540-982742C43E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57254" y="632317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15">
              <a:extLst>
                <a:ext uri="{FF2B5EF4-FFF2-40B4-BE49-F238E27FC236}">
                  <a16:creationId xmlns:a16="http://schemas.microsoft.com/office/drawing/2014/main" id="{CEF2EFFE-7947-4C37-8ABD-398F392C07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620108" y="6328883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17">
              <a:extLst>
                <a:ext uri="{FF2B5EF4-FFF2-40B4-BE49-F238E27FC236}">
                  <a16:creationId xmlns:a16="http://schemas.microsoft.com/office/drawing/2014/main" id="{E8391CC5-D4B9-4E26-ABCD-D6C4BC235F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15345" y="634112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18">
              <a:extLst>
                <a:ext uri="{FF2B5EF4-FFF2-40B4-BE49-F238E27FC236}">
                  <a16:creationId xmlns:a16="http://schemas.microsoft.com/office/drawing/2014/main" id="{71A5B932-E608-49E3-8ED1-4DBAAE919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05534" y="6277473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19">
              <a:extLst>
                <a:ext uri="{FF2B5EF4-FFF2-40B4-BE49-F238E27FC236}">
                  <a16:creationId xmlns:a16="http://schemas.microsoft.com/office/drawing/2014/main" id="{EAA3BF46-C387-4232-844F-B2D45C1D2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0731" y="6246640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0">
              <a:extLst>
                <a:ext uri="{FF2B5EF4-FFF2-40B4-BE49-F238E27FC236}">
                  <a16:creationId xmlns:a16="http://schemas.microsoft.com/office/drawing/2014/main" id="{AB415331-61BA-49F4-9FFD-39B628481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67614" y="6261967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9">
              <a:extLst>
                <a:ext uri="{FF2B5EF4-FFF2-40B4-BE49-F238E27FC236}">
                  <a16:creationId xmlns:a16="http://schemas.microsoft.com/office/drawing/2014/main" id="{8FF6D6DA-64DD-4D39-931B-9B97E01A33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76945" y="627875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80">
              <a:extLst>
                <a:ext uri="{FF2B5EF4-FFF2-40B4-BE49-F238E27FC236}">
                  <a16:creationId xmlns:a16="http://schemas.microsoft.com/office/drawing/2014/main" id="{2CEBA427-3E6A-48B0-9040-931C62AAC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70631" y="6011316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81">
              <a:extLst>
                <a:ext uri="{FF2B5EF4-FFF2-40B4-BE49-F238E27FC236}">
                  <a16:creationId xmlns:a16="http://schemas.microsoft.com/office/drawing/2014/main" id="{65D81449-8208-4635-9339-4C8FE89BB6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361561" y="599763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82">
              <a:extLst>
                <a:ext uri="{FF2B5EF4-FFF2-40B4-BE49-F238E27FC236}">
                  <a16:creationId xmlns:a16="http://schemas.microsoft.com/office/drawing/2014/main" id="{954A6F89-BF29-464D-9561-97822F0997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34703" y="6006611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83">
              <a:extLst>
                <a:ext uri="{FF2B5EF4-FFF2-40B4-BE49-F238E27FC236}">
                  <a16:creationId xmlns:a16="http://schemas.microsoft.com/office/drawing/2014/main" id="{67C81528-252F-43EA-BAC6-ED0A11863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862651" y="5988659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9">
              <a:extLst>
                <a:ext uri="{FF2B5EF4-FFF2-40B4-BE49-F238E27FC236}">
                  <a16:creationId xmlns:a16="http://schemas.microsoft.com/office/drawing/2014/main" id="{D4AAA683-AC21-4857-A7D8-552A3DC9BA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49913" y="600596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0">
              <a:extLst>
                <a:ext uri="{FF2B5EF4-FFF2-40B4-BE49-F238E27FC236}">
                  <a16:creationId xmlns:a16="http://schemas.microsoft.com/office/drawing/2014/main" id="{BFD93668-5C98-45C9-BA73-EBDE215100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263198" y="6073524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5">
              <a:extLst>
                <a:ext uri="{FF2B5EF4-FFF2-40B4-BE49-F238E27FC236}">
                  <a16:creationId xmlns:a16="http://schemas.microsoft.com/office/drawing/2014/main" id="{76866F09-A7B0-420E-A8F1-CC0C5CC24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094163" y="6248971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7">
              <a:extLst>
                <a:ext uri="{FF2B5EF4-FFF2-40B4-BE49-F238E27FC236}">
                  <a16:creationId xmlns:a16="http://schemas.microsoft.com/office/drawing/2014/main" id="{9D2D6D19-1C81-46DC-B49C-E7AA081792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368875" y="6272635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08">
              <a:extLst>
                <a:ext uri="{FF2B5EF4-FFF2-40B4-BE49-F238E27FC236}">
                  <a16:creationId xmlns:a16="http://schemas.microsoft.com/office/drawing/2014/main" id="{4AF7B011-7C75-48AD-BBBF-4FE1834A6E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00601" y="6272635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09">
              <a:extLst>
                <a:ext uri="{FF2B5EF4-FFF2-40B4-BE49-F238E27FC236}">
                  <a16:creationId xmlns:a16="http://schemas.microsoft.com/office/drawing/2014/main" id="{305124B5-EFC4-4F14-9182-23A3280AE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801728" y="6275901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11">
              <a:extLst>
                <a:ext uri="{FF2B5EF4-FFF2-40B4-BE49-F238E27FC236}">
                  <a16:creationId xmlns:a16="http://schemas.microsoft.com/office/drawing/2014/main" id="{45166B1B-FC43-48DA-A810-13BADEF816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42967" y="6288141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12">
              <a:extLst>
                <a:ext uri="{FF2B5EF4-FFF2-40B4-BE49-F238E27FC236}">
                  <a16:creationId xmlns:a16="http://schemas.microsoft.com/office/drawing/2014/main" id="{15846AE5-CF5B-452A-BDBB-ABC69690D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5342" y="5993148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2">
              <a:extLst>
                <a:ext uri="{FF2B5EF4-FFF2-40B4-BE49-F238E27FC236}">
                  <a16:creationId xmlns:a16="http://schemas.microsoft.com/office/drawing/2014/main" id="{3DB2496D-CE28-4700-AA6B-FA4E60A944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096571" y="6023456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3">
              <a:extLst>
                <a:ext uri="{FF2B5EF4-FFF2-40B4-BE49-F238E27FC236}">
                  <a16:creationId xmlns:a16="http://schemas.microsoft.com/office/drawing/2014/main" id="{561D8232-C449-46E2-BB87-922BD4DAE8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307626" y="6045105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4">
              <a:extLst>
                <a:ext uri="{FF2B5EF4-FFF2-40B4-BE49-F238E27FC236}">
                  <a16:creationId xmlns:a16="http://schemas.microsoft.com/office/drawing/2014/main" id="{C0352A08-1998-4E8B-9E16-ABE077AF06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47557" y="6038145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5">
              <a:extLst>
                <a:ext uri="{FF2B5EF4-FFF2-40B4-BE49-F238E27FC236}">
                  <a16:creationId xmlns:a16="http://schemas.microsoft.com/office/drawing/2014/main" id="{9FD7260F-CF29-4931-A348-235EFAFB65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88938" y="605609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6">
              <a:extLst>
                <a:ext uri="{FF2B5EF4-FFF2-40B4-BE49-F238E27FC236}">
                  <a16:creationId xmlns:a16="http://schemas.microsoft.com/office/drawing/2014/main" id="{CCF55F8B-03C0-4AA3-B4A7-2F6C21D34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46822" y="6047121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7">
              <a:extLst>
                <a:ext uri="{FF2B5EF4-FFF2-40B4-BE49-F238E27FC236}">
                  <a16:creationId xmlns:a16="http://schemas.microsoft.com/office/drawing/2014/main" id="{2157B0E0-DFE1-40C8-93E2-25059E0106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752816" y="605038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8">
              <a:extLst>
                <a:ext uri="{FF2B5EF4-FFF2-40B4-BE49-F238E27FC236}">
                  <a16:creationId xmlns:a16="http://schemas.microsoft.com/office/drawing/2014/main" id="{90A4BF9D-CDDE-435D-BB05-D240632FED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434199" y="6041408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9">
              <a:extLst>
                <a:ext uri="{FF2B5EF4-FFF2-40B4-BE49-F238E27FC236}">
                  <a16:creationId xmlns:a16="http://schemas.microsoft.com/office/drawing/2014/main" id="{9BDEA0B2-531B-48B0-AB13-4B34515683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22421" y="6053650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1">
              <a:extLst>
                <a:ext uri="{FF2B5EF4-FFF2-40B4-BE49-F238E27FC236}">
                  <a16:creationId xmlns:a16="http://schemas.microsoft.com/office/drawing/2014/main" id="{A8BFB17A-EAE6-4C93-885B-6299466A29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7808" y="6059361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2">
              <a:extLst>
                <a:ext uri="{FF2B5EF4-FFF2-40B4-BE49-F238E27FC236}">
                  <a16:creationId xmlns:a16="http://schemas.microsoft.com/office/drawing/2014/main" id="{07A67F34-97BE-480B-A85B-DEAEEB45BB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070949" y="6062624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3">
              <a:extLst>
                <a:ext uri="{FF2B5EF4-FFF2-40B4-BE49-F238E27FC236}">
                  <a16:creationId xmlns:a16="http://schemas.microsoft.com/office/drawing/2014/main" id="{6C4408FA-D405-4819-A9B5-7E4137AEB9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72924" y="6065889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4">
              <a:extLst>
                <a:ext uri="{FF2B5EF4-FFF2-40B4-BE49-F238E27FC236}">
                  <a16:creationId xmlns:a16="http://schemas.microsoft.com/office/drawing/2014/main" id="{83277647-FA05-4345-8145-D5ED7903A2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951" y="5947800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5">
              <a:extLst>
                <a:ext uri="{FF2B5EF4-FFF2-40B4-BE49-F238E27FC236}">
                  <a16:creationId xmlns:a16="http://schemas.microsoft.com/office/drawing/2014/main" id="{4386FD15-4921-4493-A215-FEA31801B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01203" y="6002239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7">
              <a:extLst>
                <a:ext uri="{FF2B5EF4-FFF2-40B4-BE49-F238E27FC236}">
                  <a16:creationId xmlns:a16="http://schemas.microsoft.com/office/drawing/2014/main" id="{625D89BA-3D96-4949-8D68-AD594D3229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752334" y="6087105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8">
              <a:extLst>
                <a:ext uri="{FF2B5EF4-FFF2-40B4-BE49-F238E27FC236}">
                  <a16:creationId xmlns:a16="http://schemas.microsoft.com/office/drawing/2014/main" id="{58041442-9F1D-4E5E-A088-6727B2CF8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87995" y="611974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1">
              <a:extLst>
                <a:ext uri="{FF2B5EF4-FFF2-40B4-BE49-F238E27FC236}">
                  <a16:creationId xmlns:a16="http://schemas.microsoft.com/office/drawing/2014/main" id="{E732CC8A-1A71-462B-8562-DA75D35B5D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81667" y="6286940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2">
              <a:extLst>
                <a:ext uri="{FF2B5EF4-FFF2-40B4-BE49-F238E27FC236}">
                  <a16:creationId xmlns:a16="http://schemas.microsoft.com/office/drawing/2014/main" id="{603E6FD8-AE4D-479C-92F3-A08E54E461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585908" y="6295192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3">
              <a:extLst>
                <a:ext uri="{FF2B5EF4-FFF2-40B4-BE49-F238E27FC236}">
                  <a16:creationId xmlns:a16="http://schemas.microsoft.com/office/drawing/2014/main" id="{61C5ED2E-B41D-4C39-88BE-D67806E6B8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97203" y="6295192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4">
              <a:extLst>
                <a:ext uri="{FF2B5EF4-FFF2-40B4-BE49-F238E27FC236}">
                  <a16:creationId xmlns:a16="http://schemas.microsoft.com/office/drawing/2014/main" id="{474F444C-C4D9-489A-B836-F83ED8070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5898" y="6322937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5">
              <a:extLst>
                <a:ext uri="{FF2B5EF4-FFF2-40B4-BE49-F238E27FC236}">
                  <a16:creationId xmlns:a16="http://schemas.microsoft.com/office/drawing/2014/main" id="{FF589F3A-B301-484D-B5EF-D9E96DE835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35598" y="631804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6">
              <a:extLst>
                <a:ext uri="{FF2B5EF4-FFF2-40B4-BE49-F238E27FC236}">
                  <a16:creationId xmlns:a16="http://schemas.microsoft.com/office/drawing/2014/main" id="{97E0AEB5-AD04-4BE2-924F-FA1BB8BD6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692296" y="6331913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7">
              <a:extLst>
                <a:ext uri="{FF2B5EF4-FFF2-40B4-BE49-F238E27FC236}">
                  <a16:creationId xmlns:a16="http://schemas.microsoft.com/office/drawing/2014/main" id="{CE0B2D17-C3F7-4A41-BA4C-1FC311B9DC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85964" y="6334361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8">
              <a:extLst>
                <a:ext uri="{FF2B5EF4-FFF2-40B4-BE49-F238E27FC236}">
                  <a16:creationId xmlns:a16="http://schemas.microsoft.com/office/drawing/2014/main" id="{F15034BD-6C17-469B-85AF-148EA0F74F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367556" y="6334361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9">
              <a:extLst>
                <a:ext uri="{FF2B5EF4-FFF2-40B4-BE49-F238E27FC236}">
                  <a16:creationId xmlns:a16="http://schemas.microsoft.com/office/drawing/2014/main" id="{7B6742E3-DB37-4077-8690-AC1A02780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84758" y="6333136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0">
              <a:extLst>
                <a:ext uri="{FF2B5EF4-FFF2-40B4-BE49-F238E27FC236}">
                  <a16:creationId xmlns:a16="http://schemas.microsoft.com/office/drawing/2014/main" id="{745F2439-5B8E-4E05-866E-896C0F5BE7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3089" y="6334360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1">
              <a:extLst>
                <a:ext uri="{FF2B5EF4-FFF2-40B4-BE49-F238E27FC236}">
                  <a16:creationId xmlns:a16="http://schemas.microsoft.com/office/drawing/2014/main" id="{4CD231E8-DFF5-4403-AFD6-EDB105AF23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168469" y="6340890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2">
              <a:extLst>
                <a:ext uri="{FF2B5EF4-FFF2-40B4-BE49-F238E27FC236}">
                  <a16:creationId xmlns:a16="http://schemas.microsoft.com/office/drawing/2014/main" id="{186F08A0-4B07-4ED4-AA2E-F53E61E77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88080" y="6344153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3">
              <a:extLst>
                <a:ext uri="{FF2B5EF4-FFF2-40B4-BE49-F238E27FC236}">
                  <a16:creationId xmlns:a16="http://schemas.microsoft.com/office/drawing/2014/main" id="{143F4736-A980-42E1-B7AA-4154BD0FA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72695" y="630205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4">
              <a:extLst>
                <a:ext uri="{FF2B5EF4-FFF2-40B4-BE49-F238E27FC236}">
                  <a16:creationId xmlns:a16="http://schemas.microsoft.com/office/drawing/2014/main" id="{2B7EF984-B6CC-4990-B9D8-E999A41F9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599653" y="6349865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>
              <a:extLst>
                <a:ext uri="{FF2B5EF4-FFF2-40B4-BE49-F238E27FC236}">
                  <a16:creationId xmlns:a16="http://schemas.microsoft.com/office/drawing/2014/main" id="{701390DA-498F-40EE-B86D-9C1288CCDD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7874" y="639556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4">
              <a:extLst>
                <a:ext uri="{FF2B5EF4-FFF2-40B4-BE49-F238E27FC236}">
                  <a16:creationId xmlns:a16="http://schemas.microsoft.com/office/drawing/2014/main" id="{8349FDB4-AF3A-4F35-82C0-1D40929655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754328" y="6395562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5">
              <a:extLst>
                <a:ext uri="{FF2B5EF4-FFF2-40B4-BE49-F238E27FC236}">
                  <a16:creationId xmlns:a16="http://schemas.microsoft.com/office/drawing/2014/main" id="{96A26B04-1F0B-4D75-8922-93B734D75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17182" y="6401275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7">
              <a:extLst>
                <a:ext uri="{FF2B5EF4-FFF2-40B4-BE49-F238E27FC236}">
                  <a16:creationId xmlns:a16="http://schemas.microsoft.com/office/drawing/2014/main" id="{C6200836-2571-4275-B8D2-450E99ED2A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70586" y="6413516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6" name="Picture 6">
            <a:extLst>
              <a:ext uri="{FF2B5EF4-FFF2-40B4-BE49-F238E27FC236}">
                <a16:creationId xmlns:a16="http://schemas.microsoft.com/office/drawing/2014/main" id="{E0933249-FBFF-D724-A306-DD519E58B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362" y="1091242"/>
            <a:ext cx="5000445" cy="428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076382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19F54-D5AB-40AA-D158-79BAA6408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357" y="172241"/>
            <a:ext cx="9634011" cy="1325563"/>
          </a:xfrm>
        </p:spPr>
        <p:txBody>
          <a:bodyPr>
            <a:normAutofit/>
          </a:bodyPr>
          <a:lstStyle/>
          <a:p>
            <a:pPr algn="ctr"/>
            <a:r>
              <a:rPr lang="fr" sz="2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DÉMASQUER LES HABITUDES QUI ENTRAVENT UNE ACTION </a:t>
            </a:r>
            <a:endParaRPr lang="en-US" sz="2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832C1-A533-5681-D5EF-D52B72149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9924" y="3556671"/>
            <a:ext cx="6384728" cy="1073301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buClr>
                <a:srgbClr val="C3B2A7"/>
              </a:buClr>
            </a:pPr>
            <a:r>
              <a:rPr lang="fr" sz="4400" b="1" dirty="0">
                <a:solidFill>
                  <a:srgbClr val="FFC000"/>
                </a:solidFill>
              </a:rPr>
              <a:t>                    </a:t>
            </a:r>
            <a:r>
              <a:rPr lang="fr" sz="4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HABITUDES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2F75C5E8-E466-4073-3B42-1C99A7F0D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022" y="1835944"/>
            <a:ext cx="1578634" cy="1647734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3D506B6-7CBA-7E11-D56E-F9CC0CFFF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5604" y="4340165"/>
            <a:ext cx="1522563" cy="1944539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069C8C51-CCD9-9C6B-88E4-0E7E25604F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947" y="835325"/>
            <a:ext cx="1506748" cy="1492370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4C149E47-F386-6B88-6C57-B1DEC3C437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022" y="3624036"/>
            <a:ext cx="4482860" cy="3175512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00773059-B8B6-8DDC-361D-D114951401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08211" y="1061004"/>
            <a:ext cx="1794295" cy="2090556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39235546-42E8-C0AA-4DCE-FFAFC87A91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4438" y="5316747"/>
            <a:ext cx="2743200" cy="1371600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E1E74952-3925-E4DB-49A4-E7472E9ABC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080" y="2449415"/>
            <a:ext cx="1751163" cy="1556604"/>
          </a:xfrm>
          <a:prstGeom prst="rect">
            <a:avLst/>
          </a:prstGeom>
        </p:spPr>
      </p:pic>
      <p:pic>
        <p:nvPicPr>
          <p:cNvPr id="13" name="Picture 13">
            <a:extLst>
              <a:ext uri="{FF2B5EF4-FFF2-40B4-BE49-F238E27FC236}">
                <a16:creationId xmlns:a16="http://schemas.microsoft.com/office/drawing/2014/main" id="{F954B050-E5DC-D59A-5295-852CED1846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8551" y="1597864"/>
            <a:ext cx="1880559" cy="195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69817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BA95E-8641-78FF-1E71-71157CAE0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319" y="307388"/>
            <a:ext cx="9634011" cy="5904093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 algn="ctr">
              <a:buClr>
                <a:srgbClr val="F4F1EF">
                  <a:lumMod val="75000"/>
                </a:srgbClr>
              </a:buClr>
              <a:buNone/>
            </a:pPr>
            <a:r>
              <a:rPr lang="fr" sz="24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PUIS-JE FAIRE POUR QUE MES ACTIONS SONT EFFICACES ?</a:t>
            </a:r>
            <a:endParaRPr lang="pl-PL" sz="2400" b="1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Clr>
                <a:srgbClr val="F4F1EF">
                  <a:lumMod val="75000"/>
                </a:srgbClr>
              </a:buClr>
              <a:buNone/>
            </a:pPr>
            <a:r>
              <a:rPr lang="fr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STEPHEN COVEY A DÉCRIT 7 HABITUDES QUI MÈNENT À UNE CROISSANCE CONSTANTE ET INTÉGRÉE DE L'EFFICACITÉ PERSONNELLE.</a:t>
            </a:r>
          </a:p>
          <a:p>
            <a:pPr>
              <a:buClr>
                <a:srgbClr val="C3B2A7"/>
              </a:buClr>
            </a:pPr>
            <a:r>
              <a:rPr lang="fr" sz="26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N1</a:t>
            </a:r>
            <a:r>
              <a:rPr lang="fr" sz="2600" b="1" dirty="0">
                <a:solidFill>
                  <a:srgbClr val="FFC000"/>
                </a:solidFill>
              </a:rPr>
              <a:t> </a:t>
            </a:r>
            <a:r>
              <a:rPr lang="fr" sz="2600" dirty="0"/>
              <a:t>- ETRE PRO-ACTIF</a:t>
            </a:r>
          </a:p>
          <a:p>
            <a:pPr>
              <a:buClr>
                <a:srgbClr val="C3B2A7"/>
              </a:buClr>
            </a:pPr>
            <a:r>
              <a:rPr lang="fr" sz="26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N2</a:t>
            </a:r>
            <a:r>
              <a:rPr lang="fr" sz="2600" b="1" dirty="0">
                <a:solidFill>
                  <a:srgbClr val="FFC000"/>
                </a:solidFill>
              </a:rPr>
              <a:t> </a:t>
            </a:r>
            <a:r>
              <a:rPr lang="fr" sz="2600" dirty="0"/>
              <a:t>- COMMENCEZ PAR UNE VISION DE LA FIN</a:t>
            </a:r>
          </a:p>
          <a:p>
            <a:pPr>
              <a:buClr>
                <a:srgbClr val="C3B2A7"/>
              </a:buClr>
            </a:pPr>
            <a:r>
              <a:rPr lang="fr" sz="26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N3 </a:t>
            </a:r>
            <a:r>
              <a:rPr lang="fr" sz="2600" dirty="0"/>
              <a:t>- FAITES D' ABORD LA CHOSE LA PLUS IMPORTANTE</a:t>
            </a:r>
            <a:endParaRPr lang="en" sz="2600" dirty="0"/>
          </a:p>
          <a:p>
            <a:pPr>
              <a:buClr>
                <a:srgbClr val="C3B2A7"/>
              </a:buClr>
            </a:pPr>
            <a:r>
              <a:rPr lang="fr" sz="26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N4</a:t>
            </a:r>
            <a:r>
              <a:rPr lang="fr" sz="2600" b="1" dirty="0">
                <a:solidFill>
                  <a:srgbClr val="FFC000"/>
                </a:solidFill>
              </a:rPr>
              <a:t> </a:t>
            </a:r>
            <a:r>
              <a:rPr lang="fr" sz="2600" dirty="0"/>
              <a:t>- PENSEZ EN CATÉGORIES GAGNANT-GAGNANT</a:t>
            </a:r>
          </a:p>
          <a:p>
            <a:pPr>
              <a:buClr>
                <a:srgbClr val="C3B2A7"/>
              </a:buClr>
            </a:pPr>
            <a:r>
              <a:rPr lang="fr" sz="26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N5</a:t>
            </a:r>
            <a:r>
              <a:rPr lang="fr" sz="2600" b="1" dirty="0">
                <a:solidFill>
                  <a:srgbClr val="FFC000"/>
                </a:solidFill>
              </a:rPr>
              <a:t> </a:t>
            </a:r>
            <a:r>
              <a:rPr lang="fr" sz="2600" dirty="0"/>
              <a:t>- D'ABORD COMPRENDRE, ENSUITE ÊTRE COMPRIS OOD</a:t>
            </a:r>
            <a:endParaRPr lang="en" sz="2600" dirty="0"/>
          </a:p>
          <a:p>
            <a:pPr>
              <a:buClr>
                <a:srgbClr val="C3B2A7"/>
              </a:buClr>
            </a:pPr>
            <a:r>
              <a:rPr lang="fr" sz="26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N6</a:t>
            </a:r>
            <a:r>
              <a:rPr lang="fr" sz="2600" b="1" dirty="0">
                <a:solidFill>
                  <a:srgbClr val="FFC000"/>
                </a:solidFill>
              </a:rPr>
              <a:t> </a:t>
            </a:r>
            <a:r>
              <a:rPr lang="fr" sz="2600" dirty="0"/>
              <a:t>- SYNERGIE</a:t>
            </a:r>
          </a:p>
          <a:p>
            <a:pPr>
              <a:buClr>
                <a:srgbClr val="C3B2A7"/>
              </a:buClr>
            </a:pPr>
            <a:r>
              <a:rPr lang="fr" sz="26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N7</a:t>
            </a:r>
            <a:r>
              <a:rPr lang="fr" sz="2600" b="1" dirty="0">
                <a:solidFill>
                  <a:srgbClr val="FFC000"/>
                </a:solidFill>
              </a:rPr>
              <a:t> </a:t>
            </a:r>
            <a:r>
              <a:rPr lang="fr" sz="2600" dirty="0"/>
              <a:t>- AFFÛTAGE DE LA SCIE</a:t>
            </a:r>
          </a:p>
          <a:p>
            <a:pPr>
              <a:buClr>
                <a:srgbClr val="C3B2A7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399246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4">
            <a:extLst>
              <a:ext uri="{FF2B5EF4-FFF2-40B4-BE49-F238E27FC236}">
                <a16:creationId xmlns:a16="http://schemas.microsoft.com/office/drawing/2014/main" id="{F616A82B-4290-46E7-BF7E-9119EFAF9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EF7C221A-8E6E-83EC-EE96-11F9A404F5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30" r="-1" b="28031"/>
          <a:stretch/>
        </p:blipFill>
        <p:spPr>
          <a:xfrm>
            <a:off x="20" y="-1"/>
            <a:ext cx="6023698" cy="6858001"/>
          </a:xfrm>
          <a:prstGeom prst="rect">
            <a:avLst/>
          </a:prstGeom>
        </p:spPr>
      </p:pic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FE43BCA2-BCF6-2A22-6687-01150291D9BE}"/>
              </a:ext>
            </a:extLst>
          </p:cNvPr>
          <p:cNvSpPr>
            <a:spLocks noGrp="1"/>
          </p:cNvSpPr>
          <p:nvPr/>
        </p:nvSpPr>
        <p:spPr>
          <a:xfrm>
            <a:off x="6738045" y="731449"/>
            <a:ext cx="5328511" cy="467407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44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"La conscience de soi est le développement d'une personnalité qui se </a:t>
            </a:r>
            <a:r>
              <a:rPr lang="fr" sz="4400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fait</a:t>
            </a:r>
            <a:r>
              <a:rPr lang="fr" sz="44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belle par le bonheur et l'amour."</a:t>
            </a:r>
          </a:p>
          <a:p>
            <a:pPr marL="0" indent="0">
              <a:buNone/>
            </a:pPr>
            <a:r>
              <a:rPr lang="fr" sz="44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August </a:t>
            </a:r>
            <a:r>
              <a:rPr lang="fr" sz="4400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Witti</a:t>
            </a:r>
            <a:endParaRPr lang="pl-PL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317164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A4243714-30FF-C5F6-AFA8-D2508CE1D4B8}"/>
              </a:ext>
            </a:extLst>
          </p:cNvPr>
          <p:cNvSpPr txBox="1">
            <a:spLocks/>
          </p:cNvSpPr>
          <p:nvPr/>
        </p:nvSpPr>
        <p:spPr>
          <a:xfrm>
            <a:off x="1488831" y="1031631"/>
            <a:ext cx="9601200" cy="9612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" b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Clause de non-responsabilité:</a:t>
            </a:r>
            <a:br>
              <a:rPr lang="pl-PL" b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zawartości 2">
            <a:extLst>
              <a:ext uri="{FF2B5EF4-FFF2-40B4-BE49-F238E27FC236}">
                <a16:creationId xmlns:a16="http://schemas.microsoft.com/office/drawing/2014/main" id="{0C81F4A0-B8BF-17B0-B7ED-8344B8AF98A3}"/>
              </a:ext>
            </a:extLst>
          </p:cNvPr>
          <p:cNvSpPr txBox="1">
            <a:spLocks/>
          </p:cNvSpPr>
          <p:nvPr/>
        </p:nvSpPr>
        <p:spPr>
          <a:xfrm>
            <a:off x="1488831" y="1992924"/>
            <a:ext cx="9601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8640" indent="-28575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834390" indent="-28575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4000" b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 projet </a:t>
            </a:r>
            <a:r>
              <a:rPr lang="fr" sz="4000" b="1" dirty="0" err="1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fr" sz="4000" b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reçu un cofinancement de l'Union européenne.</a:t>
            </a:r>
            <a:endParaRPr lang="pl-PL" sz="4000" b="1" dirty="0">
              <a:solidFill>
                <a:srgbClr val="365F9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" sz="4000" b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 contenu n'exprime que les opinions de son ou ses auteurs. La Commission européenne n'est pas responsable de l'utilisation qui pourrait être faite des informations qui y sont contenues.</a:t>
            </a:r>
            <a:endParaRPr lang="pl-P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az 6" descr="C:\Users\FFI\AppData\Local\Temp\Rar$DIa0.968\EN Co-funded by the EU_PO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199" y="505644"/>
            <a:ext cx="4537537" cy="9991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9985520"/>
      </p:ext>
    </p:extLst>
  </p:cSld>
  <p:clrMapOvr>
    <a:masterClrMapping/>
  </p:clrMapOvr>
  <p:transition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5" name="Rectangle 107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 109">
            <a:extLst>
              <a:ext uri="{FF2B5EF4-FFF2-40B4-BE49-F238E27FC236}">
                <a16:creationId xmlns:a16="http://schemas.microsoft.com/office/drawing/2014/main" id="{C3107ADD-4B4E-4D37-98F9-BD1A576949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ctangle 111">
            <a:extLst>
              <a:ext uri="{FF2B5EF4-FFF2-40B4-BE49-F238E27FC236}">
                <a16:creationId xmlns:a16="http://schemas.microsoft.com/office/drawing/2014/main" id="{25C1F4D8-9670-4B56-BD70-732561AD0B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74388"/>
            <a:ext cx="8253733" cy="50933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2E45C-69DF-7FF5-523F-D13CB34E5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626" y="1784182"/>
            <a:ext cx="7117889" cy="38910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fr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CONSCIENCE </a:t>
            </a:r>
            <a:endParaRPr lang="en-US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" sz="3200" dirty="0">
                <a:latin typeface="Arial" panose="020B0604020202020204" pitchFamily="34" charset="0"/>
                <a:cs typeface="Arial" panose="020B0604020202020204" pitchFamily="34" charset="0"/>
              </a:rPr>
              <a:t>comme élément de</a:t>
            </a:r>
            <a:endParaRPr lang="en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" sz="3200" b="1" dirty="0">
                <a:latin typeface="Arial" panose="020B0604020202020204" pitchFamily="34" charset="0"/>
                <a:cs typeface="Arial" panose="020B0604020202020204" pitchFamily="34" charset="0"/>
              </a:rPr>
              <a:t>INTELLIGENCE ÉMOTIONNELLE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rgbClr val="C3B2A7"/>
              </a:buClr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AFFF68C-E8F6-F710-2975-0F9F4147B7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04" r="5252" b="2"/>
          <a:stretch/>
        </p:blipFill>
        <p:spPr>
          <a:xfrm>
            <a:off x="7434124" y="882887"/>
            <a:ext cx="3902613" cy="5095121"/>
          </a:xfrm>
          <a:prstGeom prst="rect">
            <a:avLst/>
          </a:prstGeom>
        </p:spPr>
      </p:pic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0D9F39F-3C2F-474E-9371-3A76D20F0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23129" y="-21214"/>
            <a:ext cx="3363795" cy="6379369"/>
            <a:chOff x="8623129" y="-21214"/>
            <a:chExt cx="3363795" cy="6379369"/>
          </a:xfrm>
        </p:grpSpPr>
        <p:sp>
          <p:nvSpPr>
            <p:cNvPr id="115" name="Freeform 10">
              <a:extLst>
                <a:ext uri="{FF2B5EF4-FFF2-40B4-BE49-F238E27FC236}">
                  <a16:creationId xmlns:a16="http://schemas.microsoft.com/office/drawing/2014/main" id="{B151F0C2-EB37-4394-85D8-631C639D6E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484465" y="152662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5">
              <a:extLst>
                <a:ext uri="{FF2B5EF4-FFF2-40B4-BE49-F238E27FC236}">
                  <a16:creationId xmlns:a16="http://schemas.microsoft.com/office/drawing/2014/main" id="{16BA0741-61D0-4B78-99A2-84727B1545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488395" y="666859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8">
              <a:extLst>
                <a:ext uri="{FF2B5EF4-FFF2-40B4-BE49-F238E27FC236}">
                  <a16:creationId xmlns:a16="http://schemas.microsoft.com/office/drawing/2014/main" id="{608BEE1D-8947-4860-92E2-DF5E726176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491809" y="410116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2">
              <a:extLst>
                <a:ext uri="{FF2B5EF4-FFF2-40B4-BE49-F238E27FC236}">
                  <a16:creationId xmlns:a16="http://schemas.microsoft.com/office/drawing/2014/main" id="{23477C11-8260-4FBB-821B-620D7E4C7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51208" y="451020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4">
              <a:extLst>
                <a:ext uri="{FF2B5EF4-FFF2-40B4-BE49-F238E27FC236}">
                  <a16:creationId xmlns:a16="http://schemas.microsoft.com/office/drawing/2014/main" id="{E1B67178-0C14-4601-BF94-91DCCCD9EC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28136" y="614648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9">
              <a:extLst>
                <a:ext uri="{FF2B5EF4-FFF2-40B4-BE49-F238E27FC236}">
                  <a16:creationId xmlns:a16="http://schemas.microsoft.com/office/drawing/2014/main" id="{EDEB60C8-CA29-46D3-9AA7-9F7A1252D5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07748" y="255923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8">
              <a:extLst>
                <a:ext uri="{FF2B5EF4-FFF2-40B4-BE49-F238E27FC236}">
                  <a16:creationId xmlns:a16="http://schemas.microsoft.com/office/drawing/2014/main" id="{9E5C2B83-454B-4951-8B08-3D617778E7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88514" y="745367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9">
              <a:extLst>
                <a:ext uri="{FF2B5EF4-FFF2-40B4-BE49-F238E27FC236}">
                  <a16:creationId xmlns:a16="http://schemas.microsoft.com/office/drawing/2014/main" id="{AFAD21A0-BC8E-4635-AFFB-E87CD92C8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35279" y="742705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84">
              <a:extLst>
                <a:ext uri="{FF2B5EF4-FFF2-40B4-BE49-F238E27FC236}">
                  <a16:creationId xmlns:a16="http://schemas.microsoft.com/office/drawing/2014/main" id="{4B01379C-61AE-4191-B726-E8A6D84B9C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70004" y="540781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86">
              <a:extLst>
                <a:ext uri="{FF2B5EF4-FFF2-40B4-BE49-F238E27FC236}">
                  <a16:creationId xmlns:a16="http://schemas.microsoft.com/office/drawing/2014/main" id="{38F67446-9956-4CD9-B003-A772F21589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79973" y="194772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6">
              <a:extLst>
                <a:ext uri="{FF2B5EF4-FFF2-40B4-BE49-F238E27FC236}">
                  <a16:creationId xmlns:a16="http://schemas.microsoft.com/office/drawing/2014/main" id="{FBA47277-EA28-45EB-80A0-64DA80757D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15672" y="58948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10">
              <a:extLst>
                <a:ext uri="{FF2B5EF4-FFF2-40B4-BE49-F238E27FC236}">
                  <a16:creationId xmlns:a16="http://schemas.microsoft.com/office/drawing/2014/main" id="{F74A8421-8E72-4D0B-A55B-E4EC1DCAC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693396" y="341651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3">
              <a:extLst>
                <a:ext uri="{FF2B5EF4-FFF2-40B4-BE49-F238E27FC236}">
                  <a16:creationId xmlns:a16="http://schemas.microsoft.com/office/drawing/2014/main" id="{779CF57F-496E-4365-8D91-7326A2120B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75108" y="214054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30">
              <a:extLst>
                <a:ext uri="{FF2B5EF4-FFF2-40B4-BE49-F238E27FC236}">
                  <a16:creationId xmlns:a16="http://schemas.microsoft.com/office/drawing/2014/main" id="{160F21FA-063A-4C1C-A5D4-60AD79CB2E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48329" y="503303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35">
              <a:extLst>
                <a:ext uri="{FF2B5EF4-FFF2-40B4-BE49-F238E27FC236}">
                  <a16:creationId xmlns:a16="http://schemas.microsoft.com/office/drawing/2014/main" id="{8FABF168-1906-4AE6-B3F5-15EEE8CADF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53265" y="685532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36">
              <a:extLst>
                <a:ext uri="{FF2B5EF4-FFF2-40B4-BE49-F238E27FC236}">
                  <a16:creationId xmlns:a16="http://schemas.microsoft.com/office/drawing/2014/main" id="{F359FC54-371A-45E1-BC00-CC4B391E9D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070404" y="6073727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70">
              <a:extLst>
                <a:ext uri="{FF2B5EF4-FFF2-40B4-BE49-F238E27FC236}">
                  <a16:creationId xmlns:a16="http://schemas.microsoft.com/office/drawing/2014/main" id="{D5434E53-B08F-4ACA-91A1-72DD4A438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78793" y="6247124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17">
              <a:extLst>
                <a:ext uri="{FF2B5EF4-FFF2-40B4-BE49-F238E27FC236}">
                  <a16:creationId xmlns:a16="http://schemas.microsoft.com/office/drawing/2014/main" id="{1AAA8D66-0CB7-4E6F-A817-5DA6D1D9E0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76434" y="5977372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44">
              <a:extLst>
                <a:ext uri="{FF2B5EF4-FFF2-40B4-BE49-F238E27FC236}">
                  <a16:creationId xmlns:a16="http://schemas.microsoft.com/office/drawing/2014/main" id="{8E5C413D-130F-40EF-986E-3803AA20D9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00629" y="6087360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">
              <a:extLst>
                <a:ext uri="{FF2B5EF4-FFF2-40B4-BE49-F238E27FC236}">
                  <a16:creationId xmlns:a16="http://schemas.microsoft.com/office/drawing/2014/main" id="{81F2F622-5B4D-47DB-8E8E-C6C509013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28976" y="3532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">
              <a:extLst>
                <a:ext uri="{FF2B5EF4-FFF2-40B4-BE49-F238E27FC236}">
                  <a16:creationId xmlns:a16="http://schemas.microsoft.com/office/drawing/2014/main" id="{D11F209F-C153-40EF-9687-AC9B7EDC35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29153" y="9752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06">
              <a:extLst>
                <a:ext uri="{FF2B5EF4-FFF2-40B4-BE49-F238E27FC236}">
                  <a16:creationId xmlns:a16="http://schemas.microsoft.com/office/drawing/2014/main" id="{F2C892FE-0BCC-436C-A56C-75F22A5326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08403" y="1879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0">
              <a:extLst>
                <a:ext uri="{FF2B5EF4-FFF2-40B4-BE49-F238E27FC236}">
                  <a16:creationId xmlns:a16="http://schemas.microsoft.com/office/drawing/2014/main" id="{94890050-B99A-49B3-AA43-B907D7BC40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196042" y="125820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5">
              <a:extLst>
                <a:ext uri="{FF2B5EF4-FFF2-40B4-BE49-F238E27FC236}">
                  <a16:creationId xmlns:a16="http://schemas.microsoft.com/office/drawing/2014/main" id="{4F10F360-2A8A-47C7-97F1-39C21A3E0D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23905" y="798456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8">
              <a:extLst>
                <a:ext uri="{FF2B5EF4-FFF2-40B4-BE49-F238E27FC236}">
                  <a16:creationId xmlns:a16="http://schemas.microsoft.com/office/drawing/2014/main" id="{B941FB0E-BF49-4CEF-8D20-36B788D3B9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03386" y="383274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2">
              <a:extLst>
                <a:ext uri="{FF2B5EF4-FFF2-40B4-BE49-F238E27FC236}">
                  <a16:creationId xmlns:a16="http://schemas.microsoft.com/office/drawing/2014/main" id="{162B6B81-4CA7-440F-8815-60920B960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85093" y="424178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4">
              <a:extLst>
                <a:ext uri="{FF2B5EF4-FFF2-40B4-BE49-F238E27FC236}">
                  <a16:creationId xmlns:a16="http://schemas.microsoft.com/office/drawing/2014/main" id="{D5ECC74F-C23A-4D14-8843-30C85D26D1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62021" y="587806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9">
              <a:extLst>
                <a:ext uri="{FF2B5EF4-FFF2-40B4-BE49-F238E27FC236}">
                  <a16:creationId xmlns:a16="http://schemas.microsoft.com/office/drawing/2014/main" id="{169EAE32-FA5D-417A-9E3D-ED5FC3A9C7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41633" y="22908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78">
              <a:extLst>
                <a:ext uri="{FF2B5EF4-FFF2-40B4-BE49-F238E27FC236}">
                  <a16:creationId xmlns:a16="http://schemas.microsoft.com/office/drawing/2014/main" id="{81E3B909-6FF7-4890-B0F9-AF9949309C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22399" y="69462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84">
              <a:extLst>
                <a:ext uri="{FF2B5EF4-FFF2-40B4-BE49-F238E27FC236}">
                  <a16:creationId xmlns:a16="http://schemas.microsoft.com/office/drawing/2014/main" id="{8A143A49-AE2E-4E58-80F5-ED3669450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03889" y="49003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86">
              <a:extLst>
                <a:ext uri="{FF2B5EF4-FFF2-40B4-BE49-F238E27FC236}">
                  <a16:creationId xmlns:a16="http://schemas.microsoft.com/office/drawing/2014/main" id="{CABDA8BE-A80E-4A04-8F32-5125E97D0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13858" y="14402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06">
              <a:extLst>
                <a:ext uri="{FF2B5EF4-FFF2-40B4-BE49-F238E27FC236}">
                  <a16:creationId xmlns:a16="http://schemas.microsoft.com/office/drawing/2014/main" id="{F6679A4D-9FFD-4D03-9A13-3A08FDCE9B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87112" y="81405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10">
              <a:extLst>
                <a:ext uri="{FF2B5EF4-FFF2-40B4-BE49-F238E27FC236}">
                  <a16:creationId xmlns:a16="http://schemas.microsoft.com/office/drawing/2014/main" id="{F8AE33DF-4319-45F4-A184-8C61154F1F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81833" y="290892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35">
              <a:extLst>
                <a:ext uri="{FF2B5EF4-FFF2-40B4-BE49-F238E27FC236}">
                  <a16:creationId xmlns:a16="http://schemas.microsoft.com/office/drawing/2014/main" id="{799215C2-6C9A-474F-A5A4-C0B64A7F8B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29822" y="564086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1">
              <a:extLst>
                <a:ext uri="{FF2B5EF4-FFF2-40B4-BE49-F238E27FC236}">
                  <a16:creationId xmlns:a16="http://schemas.microsoft.com/office/drawing/2014/main" id="{67D91C73-C376-4277-9EFD-9FD0470AD2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928406" y="625470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41">
              <a:extLst>
                <a:ext uri="{FF2B5EF4-FFF2-40B4-BE49-F238E27FC236}">
                  <a16:creationId xmlns:a16="http://schemas.microsoft.com/office/drawing/2014/main" id="{3B663AEA-3170-47F1-999C-74A61A961D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50234" y="605785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3">
              <a:extLst>
                <a:ext uri="{FF2B5EF4-FFF2-40B4-BE49-F238E27FC236}">
                  <a16:creationId xmlns:a16="http://schemas.microsoft.com/office/drawing/2014/main" id="{0B6F7609-A46F-495F-ACA3-C299FBDD27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340059" y="5995338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19">
              <a:extLst>
                <a:ext uri="{FF2B5EF4-FFF2-40B4-BE49-F238E27FC236}">
                  <a16:creationId xmlns:a16="http://schemas.microsoft.com/office/drawing/2014/main" id="{5C65C06C-6AE3-4741-A0B0-AB4626AA8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974303" y="6035021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8">
              <a:extLst>
                <a:ext uri="{FF2B5EF4-FFF2-40B4-BE49-F238E27FC236}">
                  <a16:creationId xmlns:a16="http://schemas.microsoft.com/office/drawing/2014/main" id="{35CA5C8C-D72C-482D-9453-B29DFEEE42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62861" y="848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0">
              <a:extLst>
                <a:ext uri="{FF2B5EF4-FFF2-40B4-BE49-F238E27FC236}">
                  <a16:creationId xmlns:a16="http://schemas.microsoft.com/office/drawing/2014/main" id="{2B94DB80-B7D1-4170-88A2-6E4EC55246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71290" y="11763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">
              <a:extLst>
                <a:ext uri="{FF2B5EF4-FFF2-40B4-BE49-F238E27FC236}">
                  <a16:creationId xmlns:a16="http://schemas.microsoft.com/office/drawing/2014/main" id="{2F8AE45B-8CBB-4DA9-8248-23615828CE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75220" y="63183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8">
              <a:extLst>
                <a:ext uri="{FF2B5EF4-FFF2-40B4-BE49-F238E27FC236}">
                  <a16:creationId xmlns:a16="http://schemas.microsoft.com/office/drawing/2014/main" id="{22F566CA-D7F1-40DD-A2DC-740587F592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78634" y="37508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9">
              <a:extLst>
                <a:ext uri="{FF2B5EF4-FFF2-40B4-BE49-F238E27FC236}">
                  <a16:creationId xmlns:a16="http://schemas.microsoft.com/office/drawing/2014/main" id="{25703CD1-3965-43FB-8408-77151BBD2C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33870" y="2062096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20">
              <a:extLst>
                <a:ext uri="{FF2B5EF4-FFF2-40B4-BE49-F238E27FC236}">
                  <a16:creationId xmlns:a16="http://schemas.microsoft.com/office/drawing/2014/main" id="{8236AF27-E29A-4BE1-835F-3E58632F5A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53315" y="2259521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22">
              <a:extLst>
                <a:ext uri="{FF2B5EF4-FFF2-40B4-BE49-F238E27FC236}">
                  <a16:creationId xmlns:a16="http://schemas.microsoft.com/office/drawing/2014/main" id="{C127F179-C992-4D40-B186-06818A77CB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2654" y="108936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23">
              <a:extLst>
                <a:ext uri="{FF2B5EF4-FFF2-40B4-BE49-F238E27FC236}">
                  <a16:creationId xmlns:a16="http://schemas.microsoft.com/office/drawing/2014/main" id="{6B0E5B35-D3B7-4BEB-839F-D258E79A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36341" y="87679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26">
              <a:extLst>
                <a:ext uri="{FF2B5EF4-FFF2-40B4-BE49-F238E27FC236}">
                  <a16:creationId xmlns:a16="http://schemas.microsoft.com/office/drawing/2014/main" id="{0A5309F9-3D88-4474-ABD7-B61C20EEA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3565" y="136050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27">
              <a:extLst>
                <a:ext uri="{FF2B5EF4-FFF2-40B4-BE49-F238E27FC236}">
                  <a16:creationId xmlns:a16="http://schemas.microsoft.com/office/drawing/2014/main" id="{C4D0EC36-D809-4017-A7B7-70EF532505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14041" y="1797607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28">
              <a:extLst>
                <a:ext uri="{FF2B5EF4-FFF2-40B4-BE49-F238E27FC236}">
                  <a16:creationId xmlns:a16="http://schemas.microsoft.com/office/drawing/2014/main" id="{FBDEBED8-29DF-4480-8174-2215AF3ED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01125" y="157501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30">
              <a:extLst>
                <a:ext uri="{FF2B5EF4-FFF2-40B4-BE49-F238E27FC236}">
                  <a16:creationId xmlns:a16="http://schemas.microsoft.com/office/drawing/2014/main" id="{3444EF1F-615A-46FF-ABD9-F8C3E27AF1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76375" y="111811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43">
              <a:extLst>
                <a:ext uri="{FF2B5EF4-FFF2-40B4-BE49-F238E27FC236}">
                  <a16:creationId xmlns:a16="http://schemas.microsoft.com/office/drawing/2014/main" id="{47063C05-57F6-44CA-9FD0-6206D1A0C4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90367" y="826006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1">
              <a:extLst>
                <a:ext uri="{FF2B5EF4-FFF2-40B4-BE49-F238E27FC236}">
                  <a16:creationId xmlns:a16="http://schemas.microsoft.com/office/drawing/2014/main" id="{73C07EAB-D311-4701-AF3F-FB2F55FEC8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63336" y="1093972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2">
              <a:extLst>
                <a:ext uri="{FF2B5EF4-FFF2-40B4-BE49-F238E27FC236}">
                  <a16:creationId xmlns:a16="http://schemas.microsoft.com/office/drawing/2014/main" id="{26072D6D-FE3B-47A4-8F9D-711D9F617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60341" y="415991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3">
              <a:extLst>
                <a:ext uri="{FF2B5EF4-FFF2-40B4-BE49-F238E27FC236}">
                  <a16:creationId xmlns:a16="http://schemas.microsoft.com/office/drawing/2014/main" id="{0FAA55A3-30BC-408E-8D76-63F4A114E3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51422" y="1332745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4">
              <a:extLst>
                <a:ext uri="{FF2B5EF4-FFF2-40B4-BE49-F238E27FC236}">
                  <a16:creationId xmlns:a16="http://schemas.microsoft.com/office/drawing/2014/main" id="{94A75CDE-F5FD-4343-800E-D6683426D7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7269" y="579619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5">
              <a:extLst>
                <a:ext uri="{FF2B5EF4-FFF2-40B4-BE49-F238E27FC236}">
                  <a16:creationId xmlns:a16="http://schemas.microsoft.com/office/drawing/2014/main" id="{BDB3210B-EBD6-49C4-B615-F17B281B02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13924" y="383170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6">
              <a:extLst>
                <a:ext uri="{FF2B5EF4-FFF2-40B4-BE49-F238E27FC236}">
                  <a16:creationId xmlns:a16="http://schemas.microsoft.com/office/drawing/2014/main" id="{D85BCAD4-3F0F-401D-8253-E514BE040D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50978" y="2258832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7">
              <a:extLst>
                <a:ext uri="{FF2B5EF4-FFF2-40B4-BE49-F238E27FC236}">
                  <a16:creationId xmlns:a16="http://schemas.microsoft.com/office/drawing/2014/main" id="{176EC456-36D0-4751-86EE-E8E5D48EB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7431" y="1560850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9">
              <a:extLst>
                <a:ext uri="{FF2B5EF4-FFF2-40B4-BE49-F238E27FC236}">
                  <a16:creationId xmlns:a16="http://schemas.microsoft.com/office/drawing/2014/main" id="{E6CC98B0-1624-48FE-98C5-66620ECF7D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6881" y="220894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60">
              <a:extLst>
                <a:ext uri="{FF2B5EF4-FFF2-40B4-BE49-F238E27FC236}">
                  <a16:creationId xmlns:a16="http://schemas.microsoft.com/office/drawing/2014/main" id="{8D98D9B3-C3C3-42B4-A836-2FDAAF9F24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2112" y="179064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61">
              <a:extLst>
                <a:ext uri="{FF2B5EF4-FFF2-40B4-BE49-F238E27FC236}">
                  <a16:creationId xmlns:a16="http://schemas.microsoft.com/office/drawing/2014/main" id="{A203AABB-A7B2-4544-88FB-2DB3A7CCC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409" y="2025004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78">
              <a:extLst>
                <a:ext uri="{FF2B5EF4-FFF2-40B4-BE49-F238E27FC236}">
                  <a16:creationId xmlns:a16="http://schemas.microsoft.com/office/drawing/2014/main" id="{680D5D17-AC96-4E0F-ADB9-FCE1FF4CE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73743" y="686434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84">
              <a:extLst>
                <a:ext uri="{FF2B5EF4-FFF2-40B4-BE49-F238E27FC236}">
                  <a16:creationId xmlns:a16="http://schemas.microsoft.com/office/drawing/2014/main" id="{BF0C7978-F9E2-4005-9574-15B3FB5538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55233" y="481848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86">
              <a:extLst>
                <a:ext uri="{FF2B5EF4-FFF2-40B4-BE49-F238E27FC236}">
                  <a16:creationId xmlns:a16="http://schemas.microsoft.com/office/drawing/2014/main" id="{9CC06248-C521-4E65-9620-07D06F8933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65202" y="135839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06">
              <a:extLst>
                <a:ext uri="{FF2B5EF4-FFF2-40B4-BE49-F238E27FC236}">
                  <a16:creationId xmlns:a16="http://schemas.microsoft.com/office/drawing/2014/main" id="{705B6C10-6A43-4BBE-A52C-DC2DAECAF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00901" y="55445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10">
              <a:extLst>
                <a:ext uri="{FF2B5EF4-FFF2-40B4-BE49-F238E27FC236}">
                  <a16:creationId xmlns:a16="http://schemas.microsoft.com/office/drawing/2014/main" id="{5BA4A0DD-7264-46BB-8644-3C50941C9A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78625" y="306622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12">
              <a:extLst>
                <a:ext uri="{FF2B5EF4-FFF2-40B4-BE49-F238E27FC236}">
                  <a16:creationId xmlns:a16="http://schemas.microsoft.com/office/drawing/2014/main" id="{B452AC30-E9F4-4529-BD6E-5ADCDA5339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88919" y="73326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23">
              <a:extLst>
                <a:ext uri="{FF2B5EF4-FFF2-40B4-BE49-F238E27FC236}">
                  <a16:creationId xmlns:a16="http://schemas.microsoft.com/office/drawing/2014/main" id="{68EDA7F2-4EE5-4AEC-A504-CB08F6B9A7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60337" y="179025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30">
              <a:extLst>
                <a:ext uri="{FF2B5EF4-FFF2-40B4-BE49-F238E27FC236}">
                  <a16:creationId xmlns:a16="http://schemas.microsoft.com/office/drawing/2014/main" id="{5E189D22-8F54-46F8-9611-4F1FCC31B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33558" y="468274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35">
              <a:extLst>
                <a:ext uri="{FF2B5EF4-FFF2-40B4-BE49-F238E27FC236}">
                  <a16:creationId xmlns:a16="http://schemas.microsoft.com/office/drawing/2014/main" id="{B761794A-7FCE-4DAA-B710-803CA99FAA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35164" y="688450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5">
              <a:extLst>
                <a:ext uri="{FF2B5EF4-FFF2-40B4-BE49-F238E27FC236}">
                  <a16:creationId xmlns:a16="http://schemas.microsoft.com/office/drawing/2014/main" id="{20995D3A-FC68-4B79-9632-2BB10ECA87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39200" y="2730591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6">
              <a:extLst>
                <a:ext uri="{FF2B5EF4-FFF2-40B4-BE49-F238E27FC236}">
                  <a16:creationId xmlns:a16="http://schemas.microsoft.com/office/drawing/2014/main" id="{49C159BB-7257-4A09-8C12-6AF61D711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40727" y="5074748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7">
              <a:extLst>
                <a:ext uri="{FF2B5EF4-FFF2-40B4-BE49-F238E27FC236}">
                  <a16:creationId xmlns:a16="http://schemas.microsoft.com/office/drawing/2014/main" id="{F5CD4467-A569-43CF-86A0-79473F5807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09157" y="244427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8">
              <a:extLst>
                <a:ext uri="{FF2B5EF4-FFF2-40B4-BE49-F238E27FC236}">
                  <a16:creationId xmlns:a16="http://schemas.microsoft.com/office/drawing/2014/main" id="{E4FC1A14-AE5B-4899-95DD-9C56237DA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7605" y="477570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9">
              <a:extLst>
                <a:ext uri="{FF2B5EF4-FFF2-40B4-BE49-F238E27FC236}">
                  <a16:creationId xmlns:a16="http://schemas.microsoft.com/office/drawing/2014/main" id="{EC77E2DE-CC58-4107-A404-885D2613A5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05743" y="449523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1">
              <a:extLst>
                <a:ext uri="{FF2B5EF4-FFF2-40B4-BE49-F238E27FC236}">
                  <a16:creationId xmlns:a16="http://schemas.microsoft.com/office/drawing/2014/main" id="{0E497A22-C9CB-4ADE-AE43-9E6768B22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6104" y="423399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2">
              <a:extLst>
                <a:ext uri="{FF2B5EF4-FFF2-40B4-BE49-F238E27FC236}">
                  <a16:creationId xmlns:a16="http://schemas.microsoft.com/office/drawing/2014/main" id="{64056CC8-26C8-4739-B9F7-0F23B778AB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01545" y="3614232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3">
              <a:extLst>
                <a:ext uri="{FF2B5EF4-FFF2-40B4-BE49-F238E27FC236}">
                  <a16:creationId xmlns:a16="http://schemas.microsoft.com/office/drawing/2014/main" id="{CABABB06-E976-4F92-836D-60FC8F8D1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82345" y="3135487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4">
              <a:extLst>
                <a:ext uri="{FF2B5EF4-FFF2-40B4-BE49-F238E27FC236}">
                  <a16:creationId xmlns:a16="http://schemas.microsoft.com/office/drawing/2014/main" id="{FD9DF2A8-9AFC-48B4-BF3A-14B73A84F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2985" y="337541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">
              <a:extLst>
                <a:ext uri="{FF2B5EF4-FFF2-40B4-BE49-F238E27FC236}">
                  <a16:creationId xmlns:a16="http://schemas.microsoft.com/office/drawing/2014/main" id="{C8825D2E-6C88-42BD-9C25-F3B9B332E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6720" y="397454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7">
              <a:extLst>
                <a:ext uri="{FF2B5EF4-FFF2-40B4-BE49-F238E27FC236}">
                  <a16:creationId xmlns:a16="http://schemas.microsoft.com/office/drawing/2014/main" id="{DE603ADB-B4D2-4A70-B88F-260F1D318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1699" y="538723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21">
              <a:extLst>
                <a:ext uri="{FF2B5EF4-FFF2-40B4-BE49-F238E27FC236}">
                  <a16:creationId xmlns:a16="http://schemas.microsoft.com/office/drawing/2014/main" id="{C2878743-161E-4A64-8B65-B4FCBF7B1B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9690" y="569839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25">
              <a:extLst>
                <a:ext uri="{FF2B5EF4-FFF2-40B4-BE49-F238E27FC236}">
                  <a16:creationId xmlns:a16="http://schemas.microsoft.com/office/drawing/2014/main" id="{2A12C28B-23E2-44A5-ADB5-361EA9847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68417" y="5997201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29">
              <a:extLst>
                <a:ext uri="{FF2B5EF4-FFF2-40B4-BE49-F238E27FC236}">
                  <a16:creationId xmlns:a16="http://schemas.microsoft.com/office/drawing/2014/main" id="{0C654FE1-36CF-4690-9309-DABBF02F3B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0573" y="593709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32">
              <a:extLst>
                <a:ext uri="{FF2B5EF4-FFF2-40B4-BE49-F238E27FC236}">
                  <a16:creationId xmlns:a16="http://schemas.microsoft.com/office/drawing/2014/main" id="{69778DD7-B38B-4E4F-8202-45BA1DC3B4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0334" y="3261571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33">
              <a:extLst>
                <a:ext uri="{FF2B5EF4-FFF2-40B4-BE49-F238E27FC236}">
                  <a16:creationId xmlns:a16="http://schemas.microsoft.com/office/drawing/2014/main" id="{BD9887A7-6930-4D93-9DFD-01CA3CFB84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0367" y="4352882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34">
              <a:extLst>
                <a:ext uri="{FF2B5EF4-FFF2-40B4-BE49-F238E27FC236}">
                  <a16:creationId xmlns:a16="http://schemas.microsoft.com/office/drawing/2014/main" id="{4052AE48-583B-48C9-A247-060CA2896F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4297" y="5350205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35">
              <a:extLst>
                <a:ext uri="{FF2B5EF4-FFF2-40B4-BE49-F238E27FC236}">
                  <a16:creationId xmlns:a16="http://schemas.microsoft.com/office/drawing/2014/main" id="{9FD5A422-7830-4B7A-A2ED-CA92A12C93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29949" y="4561109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36">
              <a:extLst>
                <a:ext uri="{FF2B5EF4-FFF2-40B4-BE49-F238E27FC236}">
                  <a16:creationId xmlns:a16="http://schemas.microsoft.com/office/drawing/2014/main" id="{F9916F67-3F6A-4C0C-A067-87AF502B9B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2086" y="6012094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37">
              <a:extLst>
                <a:ext uri="{FF2B5EF4-FFF2-40B4-BE49-F238E27FC236}">
                  <a16:creationId xmlns:a16="http://schemas.microsoft.com/office/drawing/2014/main" id="{F0CE1BEA-482A-497E-B5E5-8285D2A281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3852" y="3025631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38">
              <a:extLst>
                <a:ext uri="{FF2B5EF4-FFF2-40B4-BE49-F238E27FC236}">
                  <a16:creationId xmlns:a16="http://schemas.microsoft.com/office/drawing/2014/main" id="{183BC246-BF63-4530-91A0-7BC015C6FC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21521" y="4865727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39">
              <a:extLst>
                <a:ext uri="{FF2B5EF4-FFF2-40B4-BE49-F238E27FC236}">
                  <a16:creationId xmlns:a16="http://schemas.microsoft.com/office/drawing/2014/main" id="{9377B4B9-6ED2-4872-9CFB-829BA2BEB4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3629" y="5106848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40">
              <a:extLst>
                <a:ext uri="{FF2B5EF4-FFF2-40B4-BE49-F238E27FC236}">
                  <a16:creationId xmlns:a16="http://schemas.microsoft.com/office/drawing/2014/main" id="{0247E12E-39D9-4F0A-9185-30B9196F1F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8593" y="2563549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41">
              <a:extLst>
                <a:ext uri="{FF2B5EF4-FFF2-40B4-BE49-F238E27FC236}">
                  <a16:creationId xmlns:a16="http://schemas.microsoft.com/office/drawing/2014/main" id="{BFEB6B5F-CFDA-4E9B-9679-E2FE14DCCD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2086" y="6244102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42">
              <a:extLst>
                <a:ext uri="{FF2B5EF4-FFF2-40B4-BE49-F238E27FC236}">
                  <a16:creationId xmlns:a16="http://schemas.microsoft.com/office/drawing/2014/main" id="{C7748D9D-4952-4BDA-A2D2-79CCCEBF3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90254" y="5562118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44">
              <a:extLst>
                <a:ext uri="{FF2B5EF4-FFF2-40B4-BE49-F238E27FC236}">
                  <a16:creationId xmlns:a16="http://schemas.microsoft.com/office/drawing/2014/main" id="{EEB14017-87F5-46EA-991E-69B78C60FD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5876" y="4135890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45">
              <a:extLst>
                <a:ext uri="{FF2B5EF4-FFF2-40B4-BE49-F238E27FC236}">
                  <a16:creationId xmlns:a16="http://schemas.microsoft.com/office/drawing/2014/main" id="{0289F161-F1B2-45F1-9E6E-79B9FB2CD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1893" y="5802072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46">
              <a:extLst>
                <a:ext uri="{FF2B5EF4-FFF2-40B4-BE49-F238E27FC236}">
                  <a16:creationId xmlns:a16="http://schemas.microsoft.com/office/drawing/2014/main" id="{22AEAE03-AEFB-44B9-84C4-4108C54D95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20952" y="2796168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47">
              <a:extLst>
                <a:ext uri="{FF2B5EF4-FFF2-40B4-BE49-F238E27FC236}">
                  <a16:creationId xmlns:a16="http://schemas.microsoft.com/office/drawing/2014/main" id="{AC29BBAF-F380-49E2-A981-6892986B8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21529" y="3886064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48">
              <a:extLst>
                <a:ext uri="{FF2B5EF4-FFF2-40B4-BE49-F238E27FC236}">
                  <a16:creationId xmlns:a16="http://schemas.microsoft.com/office/drawing/2014/main" id="{AA66B5C6-6339-49B7-B4DD-55A23AE244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87904" y="3629459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70">
              <a:extLst>
                <a:ext uri="{FF2B5EF4-FFF2-40B4-BE49-F238E27FC236}">
                  <a16:creationId xmlns:a16="http://schemas.microsoft.com/office/drawing/2014/main" id="{F714D64F-6362-4339-A494-157C35F1B3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83546" y="6212095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03">
              <a:extLst>
                <a:ext uri="{FF2B5EF4-FFF2-40B4-BE49-F238E27FC236}">
                  <a16:creationId xmlns:a16="http://schemas.microsoft.com/office/drawing/2014/main" id="{67CF13AE-D393-4F1F-A0D4-CB4EF09D64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1234" y="6089438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17">
              <a:extLst>
                <a:ext uri="{FF2B5EF4-FFF2-40B4-BE49-F238E27FC236}">
                  <a16:creationId xmlns:a16="http://schemas.microsoft.com/office/drawing/2014/main" id="{1C40F757-52FD-4397-8D3B-BAAE3CAA8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81187" y="5942343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44">
              <a:extLst>
                <a:ext uri="{FF2B5EF4-FFF2-40B4-BE49-F238E27FC236}">
                  <a16:creationId xmlns:a16="http://schemas.microsoft.com/office/drawing/2014/main" id="{4BA84D6B-68D3-4CB8-B469-DE762E2A85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63550" y="6052331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45">
              <a:extLst>
                <a:ext uri="{FF2B5EF4-FFF2-40B4-BE49-F238E27FC236}">
                  <a16:creationId xmlns:a16="http://schemas.microsoft.com/office/drawing/2014/main" id="{7E545DE1-7FB2-4352-B269-221E9F9B0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79860" y="6263995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8">
              <a:extLst>
                <a:ext uri="{FF2B5EF4-FFF2-40B4-BE49-F238E27FC236}">
                  <a16:creationId xmlns:a16="http://schemas.microsoft.com/office/drawing/2014/main" id="{C9F0AA56-EBC6-4DFF-B579-0C273C4EC7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8109" y="298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8">
              <a:extLst>
                <a:ext uri="{FF2B5EF4-FFF2-40B4-BE49-F238E27FC236}">
                  <a16:creationId xmlns:a16="http://schemas.microsoft.com/office/drawing/2014/main" id="{525179BD-87FA-498D-B2FA-1D9E181B49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14382" y="6250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06">
              <a:extLst>
                <a:ext uri="{FF2B5EF4-FFF2-40B4-BE49-F238E27FC236}">
                  <a16:creationId xmlns:a16="http://schemas.microsoft.com/office/drawing/2014/main" id="{E2B5DFEF-C92E-4975-982C-D4504C5464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25535" y="27463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49">
              <a:extLst>
                <a:ext uri="{FF2B5EF4-FFF2-40B4-BE49-F238E27FC236}">
                  <a16:creationId xmlns:a16="http://schemas.microsoft.com/office/drawing/2014/main" id="{59433BE7-B138-4615-8446-988E3A0D0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92826" y="6076192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52">
              <a:extLst>
                <a:ext uri="{FF2B5EF4-FFF2-40B4-BE49-F238E27FC236}">
                  <a16:creationId xmlns:a16="http://schemas.microsoft.com/office/drawing/2014/main" id="{DF5D6408-8D93-40E3-92C7-4397C06DFF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002496" y="5482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5BF616B7-D3E1-411B-B132-758F25F32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59364" y="6246078"/>
            <a:ext cx="3283074" cy="646267"/>
            <a:chOff x="8659364" y="6246078"/>
            <a:chExt cx="3283074" cy="646267"/>
          </a:xfrm>
        </p:grpSpPr>
        <p:sp>
          <p:nvSpPr>
            <p:cNvPr id="227" name="Freeform 8">
              <a:extLst>
                <a:ext uri="{FF2B5EF4-FFF2-40B4-BE49-F238E27FC236}">
                  <a16:creationId xmlns:a16="http://schemas.microsoft.com/office/drawing/2014/main" id="{CFEBBA01-5D63-4547-B01C-06446F8EA7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099512" y="67189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5">
              <a:extLst>
                <a:ext uri="{FF2B5EF4-FFF2-40B4-BE49-F238E27FC236}">
                  <a16:creationId xmlns:a16="http://schemas.microsoft.com/office/drawing/2014/main" id="{72F9124E-1C2B-47FD-84F9-256BBABDF2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315598" y="6498682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31">
              <a:extLst>
                <a:ext uri="{FF2B5EF4-FFF2-40B4-BE49-F238E27FC236}">
                  <a16:creationId xmlns:a16="http://schemas.microsoft.com/office/drawing/2014/main" id="{F8E5A5B8-608D-41E9-80D8-30354569FC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94521" y="6281545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41">
              <a:extLst>
                <a:ext uri="{FF2B5EF4-FFF2-40B4-BE49-F238E27FC236}">
                  <a16:creationId xmlns:a16="http://schemas.microsoft.com/office/drawing/2014/main" id="{92CACDFB-D6E2-43E1-AD6A-8DEF07D6FA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097333" y="6279131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49">
              <a:extLst>
                <a:ext uri="{FF2B5EF4-FFF2-40B4-BE49-F238E27FC236}">
                  <a16:creationId xmlns:a16="http://schemas.microsoft.com/office/drawing/2014/main" id="{369D6F1B-277E-4BFA-802A-DBB2994A19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068215" y="6508346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85">
              <a:extLst>
                <a:ext uri="{FF2B5EF4-FFF2-40B4-BE49-F238E27FC236}">
                  <a16:creationId xmlns:a16="http://schemas.microsoft.com/office/drawing/2014/main" id="{31AA32B8-ECA1-4652-A7F6-C64A164836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82199" y="6435018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87">
              <a:extLst>
                <a:ext uri="{FF2B5EF4-FFF2-40B4-BE49-F238E27FC236}">
                  <a16:creationId xmlns:a16="http://schemas.microsoft.com/office/drawing/2014/main" id="{D5A98D8E-922A-450B-BAC7-624373E873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69678" y="6658052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18">
              <a:extLst>
                <a:ext uri="{FF2B5EF4-FFF2-40B4-BE49-F238E27FC236}">
                  <a16:creationId xmlns:a16="http://schemas.microsoft.com/office/drawing/2014/main" id="{7B8A3B09-BC97-4F21-94E9-5C5952669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65850" y="6555059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19">
              <a:extLst>
                <a:ext uri="{FF2B5EF4-FFF2-40B4-BE49-F238E27FC236}">
                  <a16:creationId xmlns:a16="http://schemas.microsoft.com/office/drawing/2014/main" id="{3E575223-DEC9-4512-ACB3-7EF79DFE8F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52524" y="6286684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39">
              <a:extLst>
                <a:ext uri="{FF2B5EF4-FFF2-40B4-BE49-F238E27FC236}">
                  <a16:creationId xmlns:a16="http://schemas.microsoft.com/office/drawing/2014/main" id="{A2F60DB8-8105-41B6-A657-59AC8FAD41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37770" y="6545898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45">
              <a:extLst>
                <a:ext uri="{FF2B5EF4-FFF2-40B4-BE49-F238E27FC236}">
                  <a16:creationId xmlns:a16="http://schemas.microsoft.com/office/drawing/2014/main" id="{AA0BCB10-8327-484F-A6E0-A2BBA90B1D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16939" y="6299024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8">
              <a:extLst>
                <a:ext uri="{FF2B5EF4-FFF2-40B4-BE49-F238E27FC236}">
                  <a16:creationId xmlns:a16="http://schemas.microsoft.com/office/drawing/2014/main" id="{42BBD930-764C-4A48-9EFE-3D7BD59D26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43482" y="673513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06">
              <a:extLst>
                <a:ext uri="{FF2B5EF4-FFF2-40B4-BE49-F238E27FC236}">
                  <a16:creationId xmlns:a16="http://schemas.microsoft.com/office/drawing/2014/main" id="{C04D8270-78E5-442F-A13E-8F36B46DA9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92687" y="6714519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8">
              <a:extLst>
                <a:ext uri="{FF2B5EF4-FFF2-40B4-BE49-F238E27FC236}">
                  <a16:creationId xmlns:a16="http://schemas.microsoft.com/office/drawing/2014/main" id="{2364C396-D32B-4204-BE3D-7978AEC4A4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67659" y="669215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5">
              <a:extLst>
                <a:ext uri="{FF2B5EF4-FFF2-40B4-BE49-F238E27FC236}">
                  <a16:creationId xmlns:a16="http://schemas.microsoft.com/office/drawing/2014/main" id="{4CE3BA64-0E28-4234-BB1F-291B79709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949483" y="6471840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49">
              <a:extLst>
                <a:ext uri="{FF2B5EF4-FFF2-40B4-BE49-F238E27FC236}">
                  <a16:creationId xmlns:a16="http://schemas.microsoft.com/office/drawing/2014/main" id="{D1A61960-42E0-4162-9516-2A7EC18F97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36362" y="6481504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18">
              <a:extLst>
                <a:ext uri="{FF2B5EF4-FFF2-40B4-BE49-F238E27FC236}">
                  <a16:creationId xmlns:a16="http://schemas.microsoft.com/office/drawing/2014/main" id="{7EEFD3A9-D993-4A34-849E-2CC00645F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43121" y="6314883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06">
              <a:extLst>
                <a:ext uri="{FF2B5EF4-FFF2-40B4-BE49-F238E27FC236}">
                  <a16:creationId xmlns:a16="http://schemas.microsoft.com/office/drawing/2014/main" id="{E1FA8E71-2DDE-4E51-9875-B964A69346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926572" y="668767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8">
              <a:extLst>
                <a:ext uri="{FF2B5EF4-FFF2-40B4-BE49-F238E27FC236}">
                  <a16:creationId xmlns:a16="http://schemas.microsoft.com/office/drawing/2014/main" id="{3B992048-CE4D-4C79-8265-F49ACF10D0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4265" y="6683968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31">
              <a:extLst>
                <a:ext uri="{FF2B5EF4-FFF2-40B4-BE49-F238E27FC236}">
                  <a16:creationId xmlns:a16="http://schemas.microsoft.com/office/drawing/2014/main" id="{7D6AB6E9-0118-49A0-8EBF-B42E9F738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7533" y="628310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49">
              <a:extLst>
                <a:ext uri="{FF2B5EF4-FFF2-40B4-BE49-F238E27FC236}">
                  <a16:creationId xmlns:a16="http://schemas.microsoft.com/office/drawing/2014/main" id="{914C6C7D-5E58-4233-8DDA-A30F9CCCD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2968" y="6473317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85">
              <a:extLst>
                <a:ext uri="{FF2B5EF4-FFF2-40B4-BE49-F238E27FC236}">
                  <a16:creationId xmlns:a16="http://schemas.microsoft.com/office/drawing/2014/main" id="{291AFE89-581C-4100-9E75-FBFE3B3CAA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86952" y="6399989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87">
              <a:extLst>
                <a:ext uri="{FF2B5EF4-FFF2-40B4-BE49-F238E27FC236}">
                  <a16:creationId xmlns:a16="http://schemas.microsoft.com/office/drawing/2014/main" id="{AD4A100C-BD8A-47B9-98DF-A89593D4B8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74431" y="6623023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18">
              <a:extLst>
                <a:ext uri="{FF2B5EF4-FFF2-40B4-BE49-F238E27FC236}">
                  <a16:creationId xmlns:a16="http://schemas.microsoft.com/office/drawing/2014/main" id="{AFB44554-A46E-4ABF-985F-9F1373F4F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70487" y="6615464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19">
              <a:extLst>
                <a:ext uri="{FF2B5EF4-FFF2-40B4-BE49-F238E27FC236}">
                  <a16:creationId xmlns:a16="http://schemas.microsoft.com/office/drawing/2014/main" id="{9D73DFC7-DA1B-4BB7-BEED-58964E7C4C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57594" y="6356828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39">
              <a:extLst>
                <a:ext uri="{FF2B5EF4-FFF2-40B4-BE49-F238E27FC236}">
                  <a16:creationId xmlns:a16="http://schemas.microsoft.com/office/drawing/2014/main" id="{7A79C604-3A80-4307-8135-1E598DE8D6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00691" y="6524517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8">
              <a:extLst>
                <a:ext uri="{FF2B5EF4-FFF2-40B4-BE49-F238E27FC236}">
                  <a16:creationId xmlns:a16="http://schemas.microsoft.com/office/drawing/2014/main" id="{0C828C7E-B8E1-49AA-B347-6718A2E594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06403" y="671375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06">
              <a:extLst>
                <a:ext uri="{FF2B5EF4-FFF2-40B4-BE49-F238E27FC236}">
                  <a16:creationId xmlns:a16="http://schemas.microsoft.com/office/drawing/2014/main" id="{5D39FC93-96CA-4E79-A082-390E743ABF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6536" y="666165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18">
              <a:extLst>
                <a:ext uri="{FF2B5EF4-FFF2-40B4-BE49-F238E27FC236}">
                  <a16:creationId xmlns:a16="http://schemas.microsoft.com/office/drawing/2014/main" id="{78B56959-964D-4D5E-8E17-887ADB60AF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93347" y="6778624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3278734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2A735-755C-5AD5-997B-B4ABA13F2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735" y="287260"/>
            <a:ext cx="10654803" cy="1627487"/>
          </a:xfrm>
        </p:spPr>
        <p:txBody>
          <a:bodyPr>
            <a:noAutofit/>
          </a:bodyPr>
          <a:lstStyle/>
          <a:p>
            <a:pPr algn="ctr"/>
            <a:r>
              <a:rPr lang="fr" sz="3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CONSCIENCE DE SOI</a:t>
            </a:r>
            <a:r>
              <a:rPr lang="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3200" b="1" dirty="0">
                <a:latin typeface="Arial" panose="020B0604020202020204" pitchFamily="34" charset="0"/>
                <a:cs typeface="Arial" panose="020B0604020202020204" pitchFamily="34" charset="0"/>
              </a:rPr>
              <a:t>SURVEILLANCE DE NOTRE MONDE INTERIEUR ET EXTERIEUR.</a:t>
            </a:r>
            <a:r>
              <a:rPr lang="fr" sz="3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2E45C-69DF-7FF5-523F-D13CB34E5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0611" y="1655983"/>
            <a:ext cx="6635063" cy="251381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fr" sz="2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</a:t>
            </a:r>
            <a:r>
              <a:rPr lang="fr" sz="2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2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CONSCIENCE DE SOI :</a:t>
            </a:r>
            <a:endParaRPr lang="en-US" sz="2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rgbClr val="C3B2A7"/>
              </a:buClr>
              <a:buNone/>
            </a:pP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O bservation de ses propres émotions, réactions, valeurs, ambitions, attentes, désirs , aspirations . </a:t>
            </a:r>
            <a:endParaRPr lang="pl-PL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rgbClr val="C3B2A7"/>
              </a:buClr>
              <a:buNone/>
            </a:pP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Être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conscient 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son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posséder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 forces et </a:t>
            </a: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faiblesses 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_ 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De plus, c'est comprendre quelle influence nous </a:t>
            </a: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avons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 sur les autres.</a:t>
            </a:r>
            <a:endParaRPr lang="en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4FBB7C-C483-CCEF-C9BE-2C3ACBEFA1A6}"/>
              </a:ext>
            </a:extLst>
          </p:cNvPr>
          <p:cNvSpPr txBox="1"/>
          <p:nvPr/>
        </p:nvSpPr>
        <p:spPr>
          <a:xfrm>
            <a:off x="443822" y="4532618"/>
            <a:ext cx="5399955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" sz="2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EXTERNE</a:t>
            </a:r>
            <a:r>
              <a:rPr lang="fr" sz="2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CONSCIENCE DE SOI :</a:t>
            </a:r>
            <a:endParaRPr lang="en-US" sz="2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Indique à </a:t>
            </a: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quoi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 dans la mesure où nous </a:t>
            </a: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nous rendons compte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 comment nous sommes </a:t>
            </a: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perçus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 par </a:t>
            </a: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d' autres 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s selon ce qui précède </a:t>
            </a:r>
            <a:r>
              <a:rPr lang="f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catégories </a:t>
            </a:r>
            <a:r>
              <a:rPr lang="fr" sz="2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71ED0336-5BE6-2892-2A1B-6607867B1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079" y="1883072"/>
            <a:ext cx="2714446" cy="2286723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A69E6FA7-B88E-D725-AD83-7C14859590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3344" y="4514787"/>
            <a:ext cx="5072330" cy="192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89765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11AC88F6-55CB-496B-8AD8-9ABD2E6E3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80">
            <a:extLst>
              <a:ext uri="{FF2B5EF4-FFF2-40B4-BE49-F238E27FC236}">
                <a16:creationId xmlns:a16="http://schemas.microsoft.com/office/drawing/2014/main" id="{969239DF-EAA4-47C3-B4E3-79C6BCB24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93" y="5267"/>
            <a:ext cx="6635041" cy="6847466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E2A735-755C-5AD5-997B-B4ABA13F2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215" y="226443"/>
            <a:ext cx="6534267" cy="1691969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fr" sz="27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COMPOSANTES DE L'INTELLIGENCE ÉMOTIONNELLE </a:t>
            </a:r>
            <a:br>
              <a:rPr lang="en-US" sz="27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" sz="27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(Daniel Goleman)</a:t>
            </a:r>
            <a:b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2E45C-69DF-7FF5-523F-D13CB34E5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328" y="1710888"/>
            <a:ext cx="5617430" cy="369974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fr" sz="2400" b="1" dirty="0">
                <a:solidFill>
                  <a:srgbClr val="2987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DANIEL GOLEMAN</a:t>
            </a:r>
            <a:endParaRPr lang="pl-PL" sz="2400" b="1" dirty="0">
              <a:solidFill>
                <a:srgbClr val="2987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PSYCHOLOGUE AMÉRICAINE _</a:t>
            </a:r>
            <a:endParaRPr lang="e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SCIEN CE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AUTEUR DU BEST-SELLER « INTELLIGENCE ÉMOTIONNELLE »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Dans </a:t>
            </a:r>
            <a:r>
              <a:rPr lang="fr" sz="2400" dirty="0" err="1"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fr" sz="2400" dirty="0">
                <a:latin typeface="Arial" panose="020B0604020202020204" pitchFamily="34" charset="0"/>
                <a:cs typeface="Arial" panose="020B0604020202020204" pitchFamily="34" charset="0"/>
              </a:rPr>
              <a:t>livre , il a souligné 5 éléments d' émotion intelligence.</a:t>
            </a:r>
            <a:endParaRPr lang="e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FAC76CF6-CE18-C79B-139D-54FE430BF4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75" r="13521" b="-1"/>
          <a:stretch/>
        </p:blipFill>
        <p:spPr>
          <a:xfrm>
            <a:off x="6645834" y="1"/>
            <a:ext cx="5546166" cy="6866192"/>
          </a:xfrm>
          <a:prstGeom prst="rect">
            <a:avLst/>
          </a:prstGeom>
        </p:spPr>
      </p:pic>
      <p:grpSp>
        <p:nvGrpSpPr>
          <p:cNvPr id="77" name="Group 82">
            <a:extLst>
              <a:ext uri="{FF2B5EF4-FFF2-40B4-BE49-F238E27FC236}">
                <a16:creationId xmlns:a16="http://schemas.microsoft.com/office/drawing/2014/main" id="{3389B237-4CAB-4403-A95C-C04D71F4B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45458" y="-31769"/>
            <a:ext cx="510538" cy="6804779"/>
            <a:chOff x="11445458" y="-31769"/>
            <a:chExt cx="510538" cy="6804779"/>
          </a:xfrm>
        </p:grpSpPr>
        <p:sp>
          <p:nvSpPr>
            <p:cNvPr id="84" name="Freeform 8">
              <a:extLst>
                <a:ext uri="{FF2B5EF4-FFF2-40B4-BE49-F238E27FC236}">
                  <a16:creationId xmlns:a16="http://schemas.microsoft.com/office/drawing/2014/main" id="{57652216-AF47-4D6B-A81B-2DC28B6255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7521" y="666336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3">
              <a:extLst>
                <a:ext uri="{FF2B5EF4-FFF2-40B4-BE49-F238E27FC236}">
                  <a16:creationId xmlns:a16="http://schemas.microsoft.com/office/drawing/2014/main" id="{0E53B701-E5D9-4269-97AD-69F3087D28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8634" y="742112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1">
              <a:extLst>
                <a:ext uri="{FF2B5EF4-FFF2-40B4-BE49-F238E27FC236}">
                  <a16:creationId xmlns:a16="http://schemas.microsoft.com/office/drawing/2014/main" id="{53F3EB0D-ADA8-4F65-9811-0A990FE6BE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06592" y="959823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7FC10137-17E1-4C6D-B7A2-CD86B7C148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4678" y="1198596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983715DD-6794-4B57-8585-E0EFF671E7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8560" y="447364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6B8B9805-E14F-4943-B15E-48460BFD60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4538" y="140819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112C42C6-34DE-404D-B18A-8E94E76A3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4234" y="2238233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105114E3-B528-44FB-AD64-31F7940A69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80687" y="1617942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9">
              <a:extLst>
                <a:ext uri="{FF2B5EF4-FFF2-40B4-BE49-F238E27FC236}">
                  <a16:creationId xmlns:a16="http://schemas.microsoft.com/office/drawing/2014/main" id="{66162961-2E66-4F1D-AD08-A09C28C5E0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0137" y="200295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0">
              <a:extLst>
                <a:ext uri="{FF2B5EF4-FFF2-40B4-BE49-F238E27FC236}">
                  <a16:creationId xmlns:a16="http://schemas.microsoft.com/office/drawing/2014/main" id="{7DF10D80-7F03-41B7-BF83-7086CFB70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5368" y="1847736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1">
              <a:extLst>
                <a:ext uri="{FF2B5EF4-FFF2-40B4-BE49-F238E27FC236}">
                  <a16:creationId xmlns:a16="http://schemas.microsoft.com/office/drawing/2014/main" id="{60E5BEF8-88A7-4088-8382-FC596B16B9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4067" y="-12868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8">
              <a:extLst>
                <a:ext uri="{FF2B5EF4-FFF2-40B4-BE49-F238E27FC236}">
                  <a16:creationId xmlns:a16="http://schemas.microsoft.com/office/drawing/2014/main" id="{4850C240-229E-44CC-9B0C-7C70B85241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40903" y="665835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9">
              <a:extLst>
                <a:ext uri="{FF2B5EF4-FFF2-40B4-BE49-F238E27FC236}">
                  <a16:creationId xmlns:a16="http://schemas.microsoft.com/office/drawing/2014/main" id="{0C20C1F3-97C9-485A-BBF1-F712C6FDD9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53275" y="896880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0">
              <a:extLst>
                <a:ext uri="{FF2B5EF4-FFF2-40B4-BE49-F238E27FC236}">
                  <a16:creationId xmlns:a16="http://schemas.microsoft.com/office/drawing/2014/main" id="{5FB7F486-D669-4315-848B-079715C0A6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47934" y="1134675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1">
              <a:extLst>
                <a:ext uri="{FF2B5EF4-FFF2-40B4-BE49-F238E27FC236}">
                  <a16:creationId xmlns:a16="http://schemas.microsoft.com/office/drawing/2014/main" id="{884943FC-F8F5-47A2-8C6C-AD8385B0F3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0984" y="2147729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2">
              <a:extLst>
                <a:ext uri="{FF2B5EF4-FFF2-40B4-BE49-F238E27FC236}">
                  <a16:creationId xmlns:a16="http://schemas.microsoft.com/office/drawing/2014/main" id="{FBD1CFD7-B550-428B-99C5-E70AE1117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8820" y="1925276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3">
              <a:extLst>
                <a:ext uri="{FF2B5EF4-FFF2-40B4-BE49-F238E27FC236}">
                  <a16:creationId xmlns:a16="http://schemas.microsoft.com/office/drawing/2014/main" id="{86464553-DBB1-4FDD-A906-723DE0BFAF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1377" y="1610488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4">
              <a:extLst>
                <a:ext uri="{FF2B5EF4-FFF2-40B4-BE49-F238E27FC236}">
                  <a16:creationId xmlns:a16="http://schemas.microsoft.com/office/drawing/2014/main" id="{41C1AA59-6A1E-4A61-8483-8056A09E0C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22393" y="461249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6">
              <a:extLst>
                <a:ext uri="{FF2B5EF4-FFF2-40B4-BE49-F238E27FC236}">
                  <a16:creationId xmlns:a16="http://schemas.microsoft.com/office/drawing/2014/main" id="{851A3E4E-2857-4A69-AEC0-79CF8C413D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6789" y="39307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9">
              <a:extLst>
                <a:ext uri="{FF2B5EF4-FFF2-40B4-BE49-F238E27FC236}">
                  <a16:creationId xmlns:a16="http://schemas.microsoft.com/office/drawing/2014/main" id="{363F6E9F-7E05-4464-BE66-BB27B4589D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165" y="1398137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0">
              <a:extLst>
                <a:ext uri="{FF2B5EF4-FFF2-40B4-BE49-F238E27FC236}">
                  <a16:creationId xmlns:a16="http://schemas.microsoft.com/office/drawing/2014/main" id="{CE4367E1-2C4E-4A0B-A9E2-2DC3B3BCDC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65017" y="2021046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>
              <a:extLst>
                <a:ext uri="{FF2B5EF4-FFF2-40B4-BE49-F238E27FC236}">
                  <a16:creationId xmlns:a16="http://schemas.microsoft.com/office/drawing/2014/main" id="{EE215DA3-ED82-4F29-9835-DD3B5ADD4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39032" y="202351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6">
              <a:extLst>
                <a:ext uri="{FF2B5EF4-FFF2-40B4-BE49-F238E27FC236}">
                  <a16:creationId xmlns:a16="http://schemas.microsoft.com/office/drawing/2014/main" id="{449C2B94-6D2C-466B-9091-18CA599565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53729" y="26124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2">
              <a:extLst>
                <a:ext uri="{FF2B5EF4-FFF2-40B4-BE49-F238E27FC236}">
                  <a16:creationId xmlns:a16="http://schemas.microsoft.com/office/drawing/2014/main" id="{9873A13E-F493-4022-9CDB-496767477D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3710" y="3240972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3">
              <a:extLst>
                <a:ext uri="{FF2B5EF4-FFF2-40B4-BE49-F238E27FC236}">
                  <a16:creationId xmlns:a16="http://schemas.microsoft.com/office/drawing/2014/main" id="{631ED96D-0634-4E7F-BE08-A8ACAA0A6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3623" y="433228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4">
              <a:extLst>
                <a:ext uri="{FF2B5EF4-FFF2-40B4-BE49-F238E27FC236}">
                  <a16:creationId xmlns:a16="http://schemas.microsoft.com/office/drawing/2014/main" id="{D43F1416-268F-487F-ABB4-1C62E6C68B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7553" y="532960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">
              <a:extLst>
                <a:ext uri="{FF2B5EF4-FFF2-40B4-BE49-F238E27FC236}">
                  <a16:creationId xmlns:a16="http://schemas.microsoft.com/office/drawing/2014/main" id="{E5E99890-1E26-4DDC-8F50-128C4875B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3205" y="4540510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6">
              <a:extLst>
                <a:ext uri="{FF2B5EF4-FFF2-40B4-BE49-F238E27FC236}">
                  <a16:creationId xmlns:a16="http://schemas.microsoft.com/office/drawing/2014/main" id="{21D3B3BA-A1D7-450E-B002-44DFDC68F9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5342" y="5991495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7">
              <a:extLst>
                <a:ext uri="{FF2B5EF4-FFF2-40B4-BE49-F238E27FC236}">
                  <a16:creationId xmlns:a16="http://schemas.microsoft.com/office/drawing/2014/main" id="{666093C3-5DCC-4A45-897C-F2C5CA94AC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7108" y="3005032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8">
              <a:extLst>
                <a:ext uri="{FF2B5EF4-FFF2-40B4-BE49-F238E27FC236}">
                  <a16:creationId xmlns:a16="http://schemas.microsoft.com/office/drawing/2014/main" id="{E5879CC9-6134-4E28-8170-9DD4240CC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4777" y="4845128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">
              <a:extLst>
                <a:ext uri="{FF2B5EF4-FFF2-40B4-BE49-F238E27FC236}">
                  <a16:creationId xmlns:a16="http://schemas.microsoft.com/office/drawing/2014/main" id="{52B9234F-7351-4670-9340-3ABC48A30B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6885" y="5086249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0">
              <a:extLst>
                <a:ext uri="{FF2B5EF4-FFF2-40B4-BE49-F238E27FC236}">
                  <a16:creationId xmlns:a16="http://schemas.microsoft.com/office/drawing/2014/main" id="{3F67C8B5-D925-449D-BCA7-751730551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1849" y="2542950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1">
              <a:extLst>
                <a:ext uri="{FF2B5EF4-FFF2-40B4-BE49-F238E27FC236}">
                  <a16:creationId xmlns:a16="http://schemas.microsoft.com/office/drawing/2014/main" id="{71516E84-743F-4EE4-B466-909E55FCC9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5342" y="6223503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2">
              <a:extLst>
                <a:ext uri="{FF2B5EF4-FFF2-40B4-BE49-F238E27FC236}">
                  <a16:creationId xmlns:a16="http://schemas.microsoft.com/office/drawing/2014/main" id="{285EE84A-B305-47FC-9896-3EAAE94F6D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3510" y="5541519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4">
              <a:extLst>
                <a:ext uri="{FF2B5EF4-FFF2-40B4-BE49-F238E27FC236}">
                  <a16:creationId xmlns:a16="http://schemas.microsoft.com/office/drawing/2014/main" id="{52175DC6-FE35-414D-B1FC-53870E0F6B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7300" y="402564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5">
              <a:extLst>
                <a:ext uri="{FF2B5EF4-FFF2-40B4-BE49-F238E27FC236}">
                  <a16:creationId xmlns:a16="http://schemas.microsoft.com/office/drawing/2014/main" id="{ACD91DA3-CF45-4374-AEDA-5DA2E53EE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15149" y="5781473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6">
              <a:extLst>
                <a:ext uri="{FF2B5EF4-FFF2-40B4-BE49-F238E27FC236}">
                  <a16:creationId xmlns:a16="http://schemas.microsoft.com/office/drawing/2014/main" id="{8AAA7A16-3076-4557-9DC3-297D83248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4208" y="277556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7">
              <a:extLst>
                <a:ext uri="{FF2B5EF4-FFF2-40B4-BE49-F238E27FC236}">
                  <a16:creationId xmlns:a16="http://schemas.microsoft.com/office/drawing/2014/main" id="{62AFF181-4F3A-40CE-BC79-BD8D97E0C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2353" y="3794520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8">
              <a:extLst>
                <a:ext uri="{FF2B5EF4-FFF2-40B4-BE49-F238E27FC236}">
                  <a16:creationId xmlns:a16="http://schemas.microsoft.com/office/drawing/2014/main" id="{E9EE8F9C-63EF-41F7-90AC-95F093366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17610" y="3561050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62">
              <a:extLst>
                <a:ext uri="{FF2B5EF4-FFF2-40B4-BE49-F238E27FC236}">
                  <a16:creationId xmlns:a16="http://schemas.microsoft.com/office/drawing/2014/main" id="{F99D5EE6-2CC4-4A54-9A07-4734713E7A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8042" y="2895364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3">
              <a:extLst>
                <a:ext uri="{FF2B5EF4-FFF2-40B4-BE49-F238E27FC236}">
                  <a16:creationId xmlns:a16="http://schemas.microsoft.com/office/drawing/2014/main" id="{DC83D62C-4898-4734-893F-7FE7A2D70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9400" y="4033977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64">
              <a:extLst>
                <a:ext uri="{FF2B5EF4-FFF2-40B4-BE49-F238E27FC236}">
                  <a16:creationId xmlns:a16="http://schemas.microsoft.com/office/drawing/2014/main" id="{EFA4198B-E065-405F-84E4-B0220DCEF9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351" y="2627056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65">
              <a:extLst>
                <a:ext uri="{FF2B5EF4-FFF2-40B4-BE49-F238E27FC236}">
                  <a16:creationId xmlns:a16="http://schemas.microsoft.com/office/drawing/2014/main" id="{F6D1AC12-FB95-4593-BF80-DABEDD4E3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982" y="3771071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66">
              <a:extLst>
                <a:ext uri="{FF2B5EF4-FFF2-40B4-BE49-F238E27FC236}">
                  <a16:creationId xmlns:a16="http://schemas.microsoft.com/office/drawing/2014/main" id="{9F41615F-3978-4890-992E-1D44D0D91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764" y="5317507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7">
              <a:extLst>
                <a:ext uri="{FF2B5EF4-FFF2-40B4-BE49-F238E27FC236}">
                  <a16:creationId xmlns:a16="http://schemas.microsoft.com/office/drawing/2014/main" id="{293C0AD6-F904-4337-8CAB-2FF649834B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5944" y="4533529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8">
              <a:extLst>
                <a:ext uri="{FF2B5EF4-FFF2-40B4-BE49-F238E27FC236}">
                  <a16:creationId xmlns:a16="http://schemas.microsoft.com/office/drawing/2014/main" id="{E68410D4-6ED4-4651-8543-78B0AB57A2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3332" y="3190789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9">
              <a:extLst>
                <a:ext uri="{FF2B5EF4-FFF2-40B4-BE49-F238E27FC236}">
                  <a16:creationId xmlns:a16="http://schemas.microsoft.com/office/drawing/2014/main" id="{BB356FF6-7153-4AE8-904C-8535363AA8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2589" y="5599752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70">
              <a:extLst>
                <a:ext uri="{FF2B5EF4-FFF2-40B4-BE49-F238E27FC236}">
                  <a16:creationId xmlns:a16="http://schemas.microsoft.com/office/drawing/2014/main" id="{D9CD9700-C2DA-4CCD-8700-D763281E4C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802" y="619149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71">
              <a:extLst>
                <a:ext uri="{FF2B5EF4-FFF2-40B4-BE49-F238E27FC236}">
                  <a16:creationId xmlns:a16="http://schemas.microsoft.com/office/drawing/2014/main" id="{6CC97770-31D6-46F7-9608-9D96AEF4A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4132" y="5079102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72">
              <a:extLst>
                <a:ext uri="{FF2B5EF4-FFF2-40B4-BE49-F238E27FC236}">
                  <a16:creationId xmlns:a16="http://schemas.microsoft.com/office/drawing/2014/main" id="{1F6A0344-12D8-457F-B2C4-BF6ABC3F97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0869" y="4852243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73">
              <a:extLst>
                <a:ext uri="{FF2B5EF4-FFF2-40B4-BE49-F238E27FC236}">
                  <a16:creationId xmlns:a16="http://schemas.microsoft.com/office/drawing/2014/main" id="{A659A3FC-205E-41C5-90D8-2909635C66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742" y="4352608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74">
              <a:extLst>
                <a:ext uri="{FF2B5EF4-FFF2-40B4-BE49-F238E27FC236}">
                  <a16:creationId xmlns:a16="http://schemas.microsoft.com/office/drawing/2014/main" id="{EF5898F8-F274-4A71-ABC2-9727884523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3694" y="5932892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75">
              <a:extLst>
                <a:ext uri="{FF2B5EF4-FFF2-40B4-BE49-F238E27FC236}">
                  <a16:creationId xmlns:a16="http://schemas.microsoft.com/office/drawing/2014/main" id="{A337719B-635F-4455-A8E8-6983D9B3DE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8703" y="2387288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77">
              <a:extLst>
                <a:ext uri="{FF2B5EF4-FFF2-40B4-BE49-F238E27FC236}">
                  <a16:creationId xmlns:a16="http://schemas.microsoft.com/office/drawing/2014/main" id="{665D8F7B-6125-4923-82FD-4541506B66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3949" y="3551571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5">
              <a:extLst>
                <a:ext uri="{FF2B5EF4-FFF2-40B4-BE49-F238E27FC236}">
                  <a16:creationId xmlns:a16="http://schemas.microsoft.com/office/drawing/2014/main" id="{AEBBE398-C737-4798-92D3-68B6928A9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30208" y="6379390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7">
              <a:extLst>
                <a:ext uri="{FF2B5EF4-FFF2-40B4-BE49-F238E27FC236}">
                  <a16:creationId xmlns:a16="http://schemas.microsoft.com/office/drawing/2014/main" id="{F3116C15-246C-412A-B5A8-DC7E056EC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4699" y="6633625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88">
              <a:extLst>
                <a:ext uri="{FF2B5EF4-FFF2-40B4-BE49-F238E27FC236}">
                  <a16:creationId xmlns:a16="http://schemas.microsoft.com/office/drawing/2014/main" id="{F9FA8A4C-F799-47E7-85C8-4DA109A003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8248" y="5648840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33516076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9" name="Rectangle 374">
            <a:extLst>
              <a:ext uri="{FF2B5EF4-FFF2-40B4-BE49-F238E27FC236}">
                <a16:creationId xmlns:a16="http://schemas.microsoft.com/office/drawing/2014/main" id="{95697D25-3D98-4690-9E3D-C65732E5D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ctangle 376">
            <a:extLst>
              <a:ext uri="{FF2B5EF4-FFF2-40B4-BE49-F238E27FC236}">
                <a16:creationId xmlns:a16="http://schemas.microsoft.com/office/drawing/2014/main" id="{401FD7FC-C76E-45D6-95A9-D630E1820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66900"/>
            <a:ext cx="12192000" cy="49911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EBE74FA2-43F0-237C-A8BA-E7D0DE548C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7" r="11846" b="-2"/>
          <a:stretch/>
        </p:blipFill>
        <p:spPr>
          <a:xfrm>
            <a:off x="4244" y="256637"/>
            <a:ext cx="5092102" cy="660136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DB1EE6-E9B5-D5C7-F9C7-E50929BF7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8927" y="2046966"/>
            <a:ext cx="6254101" cy="42346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INTELLIGENCE ÉMOTIONNELLE –</a:t>
            </a:r>
            <a:endParaRPr lang="pl-PL" sz="2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" sz="2800" dirty="0">
                <a:latin typeface="Arial" panose="020B0604020202020204" pitchFamily="34" charset="0"/>
                <a:cs typeface="Arial" panose="020B0604020202020204" pitchFamily="34" charset="0"/>
              </a:rPr>
              <a:t>« La capacité à reconnaître ses propres sentiments et ceux des autres, à se motiver et à bien gérer ses émotions en soi et dans ses relations. » (Daniel Goleman)</a:t>
            </a:r>
          </a:p>
          <a:p>
            <a:pPr>
              <a:buClr>
                <a:srgbClr val="C3B2A7"/>
              </a:buClr>
            </a:pPr>
            <a:endParaRPr lang="en-US" dirty="0"/>
          </a:p>
        </p:txBody>
      </p:sp>
      <p:grpSp>
        <p:nvGrpSpPr>
          <p:cNvPr id="481" name="Group 378">
            <a:extLst>
              <a:ext uri="{FF2B5EF4-FFF2-40B4-BE49-F238E27FC236}">
                <a16:creationId xmlns:a16="http://schemas.microsoft.com/office/drawing/2014/main" id="{6A85DAAA-4828-42AD-A20E-A69A6FAE0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4227" y="5957752"/>
            <a:ext cx="12157773" cy="494218"/>
            <a:chOff x="18956" y="5952517"/>
            <a:chExt cx="12157773" cy="494218"/>
          </a:xfrm>
          <a:solidFill>
            <a:schemeClr val="bg1"/>
          </a:solidFill>
        </p:grpSpPr>
        <p:sp>
          <p:nvSpPr>
            <p:cNvPr id="482" name="Freeform 10">
              <a:extLst>
                <a:ext uri="{FF2B5EF4-FFF2-40B4-BE49-F238E27FC236}">
                  <a16:creationId xmlns:a16="http://schemas.microsoft.com/office/drawing/2014/main" id="{86125428-75F9-4763-8991-C4DB8FE988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637219" y="6356157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83" name="Freeform 15">
              <a:extLst>
                <a:ext uri="{FF2B5EF4-FFF2-40B4-BE49-F238E27FC236}">
                  <a16:creationId xmlns:a16="http://schemas.microsoft.com/office/drawing/2014/main" id="{9E1AD4BA-5029-4887-8216-F6DBBD184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139192" y="6359421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2" name="Freeform 18">
              <a:extLst>
                <a:ext uri="{FF2B5EF4-FFF2-40B4-BE49-F238E27FC236}">
                  <a16:creationId xmlns:a16="http://schemas.microsoft.com/office/drawing/2014/main" id="{D298128E-C3E3-4CCC-BB18-D6B2181818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384660" y="6368396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3" name="Freeform 22">
              <a:extLst>
                <a:ext uri="{FF2B5EF4-FFF2-40B4-BE49-F238E27FC236}">
                  <a16:creationId xmlns:a16="http://schemas.microsoft.com/office/drawing/2014/main" id="{956527CE-4CB1-4E46-88D3-E6EA2D5AAF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653573" y="6308012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4" name="Freeform 8">
              <a:extLst>
                <a:ext uri="{FF2B5EF4-FFF2-40B4-BE49-F238E27FC236}">
                  <a16:creationId xmlns:a16="http://schemas.microsoft.com/office/drawing/2014/main" id="{2F104828-FA58-4B02-A34E-13A1A0432E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8956" y="595659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5" name="Freeform 19">
              <a:extLst>
                <a:ext uri="{FF2B5EF4-FFF2-40B4-BE49-F238E27FC236}">
                  <a16:creationId xmlns:a16="http://schemas.microsoft.com/office/drawing/2014/main" id="{C98AF37C-592A-4D0D-BF25-AD71B60E6B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709370" y="6291575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6" name="Freeform 20">
              <a:extLst>
                <a:ext uri="{FF2B5EF4-FFF2-40B4-BE49-F238E27FC236}">
                  <a16:creationId xmlns:a16="http://schemas.microsoft.com/office/drawing/2014/main" id="{621CF2DF-4BAB-47CB-AAF4-6135062AF8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452381" y="6295774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7" name="Freeform 23">
              <a:extLst>
                <a:ext uri="{FF2B5EF4-FFF2-40B4-BE49-F238E27FC236}">
                  <a16:creationId xmlns:a16="http://schemas.microsoft.com/office/drawing/2014/main" id="{C93B96AD-0A31-4B64-8B0D-EC289A7A77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883090" y="6322699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8" name="Freeform 26">
              <a:extLst>
                <a:ext uri="{FF2B5EF4-FFF2-40B4-BE49-F238E27FC236}">
                  <a16:creationId xmlns:a16="http://schemas.microsoft.com/office/drawing/2014/main" id="{CA95A85E-F6C9-4D5B-9AC2-41D2481719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404559" y="6308010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9" name="Freeform 27">
              <a:extLst>
                <a:ext uri="{FF2B5EF4-FFF2-40B4-BE49-F238E27FC236}">
                  <a16:creationId xmlns:a16="http://schemas.microsoft.com/office/drawing/2014/main" id="{5107E4DA-C368-437F-913A-9CF3CB012D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937280" y="6282192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0" name="Freeform 28">
              <a:extLst>
                <a:ext uri="{FF2B5EF4-FFF2-40B4-BE49-F238E27FC236}">
                  <a16:creationId xmlns:a16="http://schemas.microsoft.com/office/drawing/2014/main" id="{7631DFDA-A9E9-4E35-A064-EBA0778018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194538" y="62900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1" name="Freeform 30">
              <a:extLst>
                <a:ext uri="{FF2B5EF4-FFF2-40B4-BE49-F238E27FC236}">
                  <a16:creationId xmlns:a16="http://schemas.microsoft.com/office/drawing/2014/main" id="{3A2C443F-B764-46C1-857F-F5A4DF30A4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742191" y="6338204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2" name="Freeform 43">
              <a:extLst>
                <a:ext uri="{FF2B5EF4-FFF2-40B4-BE49-F238E27FC236}">
                  <a16:creationId xmlns:a16="http://schemas.microsoft.com/office/drawing/2014/main" id="{B9FC3628-7B29-4D88-B5ED-ACAF87A9B4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902106" y="604352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3" name="Freeform 51">
              <a:extLst>
                <a:ext uri="{FF2B5EF4-FFF2-40B4-BE49-F238E27FC236}">
                  <a16:creationId xmlns:a16="http://schemas.microsoft.com/office/drawing/2014/main" id="{B65279C5-A429-464B-8FBE-424240585B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710297" y="6035458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4" name="Freeform 52">
              <a:extLst>
                <a:ext uri="{FF2B5EF4-FFF2-40B4-BE49-F238E27FC236}">
                  <a16:creationId xmlns:a16="http://schemas.microsoft.com/office/drawing/2014/main" id="{5CB98B82-2322-4900-8F24-C8DC1D1F56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277444" y="6038724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5" name="Freeform 53">
              <a:extLst>
                <a:ext uri="{FF2B5EF4-FFF2-40B4-BE49-F238E27FC236}">
                  <a16:creationId xmlns:a16="http://schemas.microsoft.com/office/drawing/2014/main" id="{B1A93CE9-77F5-4C0B-BA0F-4B3A32EE4D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471034" y="6035460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6" name="Freeform 54">
              <a:extLst>
                <a:ext uri="{FF2B5EF4-FFF2-40B4-BE49-F238E27FC236}">
                  <a16:creationId xmlns:a16="http://schemas.microsoft.com/office/drawing/2014/main" id="{2EE13B5A-5B73-46E3-934F-61F0D824E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094009" y="6011795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7" name="Freeform 55">
              <a:extLst>
                <a:ext uri="{FF2B5EF4-FFF2-40B4-BE49-F238E27FC236}">
                  <a16:creationId xmlns:a16="http://schemas.microsoft.com/office/drawing/2014/main" id="{65A30821-4992-48D3-B4A0-913C045B4F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264556" y="604198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8" name="Freeform 56">
              <a:extLst>
                <a:ext uri="{FF2B5EF4-FFF2-40B4-BE49-F238E27FC236}">
                  <a16:creationId xmlns:a16="http://schemas.microsoft.com/office/drawing/2014/main" id="{CF285E5E-EB87-467D-B538-925CAB8A8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392340" y="5985586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9" name="Freeform 57">
              <a:extLst>
                <a:ext uri="{FF2B5EF4-FFF2-40B4-BE49-F238E27FC236}">
                  <a16:creationId xmlns:a16="http://schemas.microsoft.com/office/drawing/2014/main" id="{22F0F1DE-7C3C-40A4-B14B-B0FD67EC67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037697" y="6020771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0" name="Freeform 59">
              <a:extLst>
                <a:ext uri="{FF2B5EF4-FFF2-40B4-BE49-F238E27FC236}">
                  <a16:creationId xmlns:a16="http://schemas.microsoft.com/office/drawing/2014/main" id="{DDF56D11-18A1-4D3F-862A-884643EC85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473186" y="605207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1" name="Freeform 60">
              <a:extLst>
                <a:ext uri="{FF2B5EF4-FFF2-40B4-BE49-F238E27FC236}">
                  <a16:creationId xmlns:a16="http://schemas.microsoft.com/office/drawing/2014/main" id="{E6BD0431-79C0-4578-9C4E-753DE0746E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825017" y="600281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2" name="Freeform 61">
              <a:extLst>
                <a:ext uri="{FF2B5EF4-FFF2-40B4-BE49-F238E27FC236}">
                  <a16:creationId xmlns:a16="http://schemas.microsoft.com/office/drawing/2014/main" id="{A1B85F64-F9B0-48F1-9C28-10E600AAA1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572460" y="5957121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3" name="Freeform 5">
              <a:extLst>
                <a:ext uri="{FF2B5EF4-FFF2-40B4-BE49-F238E27FC236}">
                  <a16:creationId xmlns:a16="http://schemas.microsoft.com/office/drawing/2014/main" id="{103E3F91-5963-48B3-BA45-F313552CB4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908414" y="6286792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4" name="Freeform 6">
              <a:extLst>
                <a:ext uri="{FF2B5EF4-FFF2-40B4-BE49-F238E27FC236}">
                  <a16:creationId xmlns:a16="http://schemas.microsoft.com/office/drawing/2014/main" id="{94FBFE70-FA74-4065-8632-647B4E651F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634353" y="62661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5" name="Freeform 7">
              <a:extLst>
                <a:ext uri="{FF2B5EF4-FFF2-40B4-BE49-F238E27FC236}">
                  <a16:creationId xmlns:a16="http://schemas.microsoft.com/office/drawing/2014/main" id="{15137EC8-5D22-45AF-8136-75A336C1A2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177783" y="6246129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6" name="Freeform 8">
              <a:extLst>
                <a:ext uri="{FF2B5EF4-FFF2-40B4-BE49-F238E27FC236}">
                  <a16:creationId xmlns:a16="http://schemas.microsoft.com/office/drawing/2014/main" id="{01585780-AC17-48DF-B491-DD8DEAD9B5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982245" y="624294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7" name="Freeform 9">
              <a:extLst>
                <a:ext uri="{FF2B5EF4-FFF2-40B4-BE49-F238E27FC236}">
                  <a16:creationId xmlns:a16="http://schemas.microsoft.com/office/drawing/2014/main" id="{39F55FA8-015C-409E-9701-83B93BE92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268040" y="6282192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8" name="Freeform 11">
              <a:extLst>
                <a:ext uri="{FF2B5EF4-FFF2-40B4-BE49-F238E27FC236}">
                  <a16:creationId xmlns:a16="http://schemas.microsoft.com/office/drawing/2014/main" id="{95F44756-BFD5-473B-9B3A-64914D54D2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510851" y="6246285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9" name="Freeform 12">
              <a:extLst>
                <a:ext uri="{FF2B5EF4-FFF2-40B4-BE49-F238E27FC236}">
                  <a16:creationId xmlns:a16="http://schemas.microsoft.com/office/drawing/2014/main" id="{0063CF19-BA29-4737-9216-0FC182C64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028371" y="6264238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0" name="Freeform 13">
              <a:extLst>
                <a:ext uri="{FF2B5EF4-FFF2-40B4-BE49-F238E27FC236}">
                  <a16:creationId xmlns:a16="http://schemas.microsoft.com/office/drawing/2014/main" id="{077D7D6B-E211-4C39-9DDB-943283A068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656011" y="6301648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1" name="Freeform 14">
              <a:extLst>
                <a:ext uri="{FF2B5EF4-FFF2-40B4-BE49-F238E27FC236}">
                  <a16:creationId xmlns:a16="http://schemas.microsoft.com/office/drawing/2014/main" id="{CFCAA2B7-2668-424D-A0C2-EB30C9C223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333279" y="6267101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2" name="Freeform 16">
              <a:extLst>
                <a:ext uri="{FF2B5EF4-FFF2-40B4-BE49-F238E27FC236}">
                  <a16:creationId xmlns:a16="http://schemas.microsoft.com/office/drawing/2014/main" id="{96C40903-DA8C-4282-8406-32598233C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773156" y="6239757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3" name="Freeform 17">
              <a:extLst>
                <a:ext uri="{FF2B5EF4-FFF2-40B4-BE49-F238E27FC236}">
                  <a16:creationId xmlns:a16="http://schemas.microsoft.com/office/drawing/2014/main" id="{61FE12E2-C467-400F-89BA-1BEA883D1E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398709" y="6264239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4" name="Freeform 21">
              <a:extLst>
                <a:ext uri="{FF2B5EF4-FFF2-40B4-BE49-F238E27FC236}">
                  <a16:creationId xmlns:a16="http://schemas.microsoft.com/office/drawing/2014/main" id="{1EAD90ED-90A2-46B9-8DA7-A6E2BAD67D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47787" y="6218542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5" name="Freeform 25">
              <a:extLst>
                <a:ext uri="{FF2B5EF4-FFF2-40B4-BE49-F238E27FC236}">
                  <a16:creationId xmlns:a16="http://schemas.microsoft.com/office/drawing/2014/main" id="{8C82FE95-B66A-4645-B823-B52372EB4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90115" y="6200589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6" name="Freeform 29">
              <a:extLst>
                <a:ext uri="{FF2B5EF4-FFF2-40B4-BE49-F238E27FC236}">
                  <a16:creationId xmlns:a16="http://schemas.microsoft.com/office/drawing/2014/main" id="{2C686BAA-83C2-43D2-93B6-E8220C957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11181" y="6179372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7" name="Freeform 31">
              <a:extLst>
                <a:ext uri="{FF2B5EF4-FFF2-40B4-BE49-F238E27FC236}">
                  <a16:creationId xmlns:a16="http://schemas.microsoft.com/office/drawing/2014/main" id="{67ECE7FD-6A12-44C9-8D33-E42CFA1391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543201" y="624134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8" name="Freeform 32">
              <a:extLst>
                <a:ext uri="{FF2B5EF4-FFF2-40B4-BE49-F238E27FC236}">
                  <a16:creationId xmlns:a16="http://schemas.microsoft.com/office/drawing/2014/main" id="{4437F430-2DE6-4610-8B80-B84F269DE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406775" y="597944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9" name="Freeform 33">
              <a:extLst>
                <a:ext uri="{FF2B5EF4-FFF2-40B4-BE49-F238E27FC236}">
                  <a16:creationId xmlns:a16="http://schemas.microsoft.com/office/drawing/2014/main" id="{0E1CF099-A0A1-4D01-A1C9-FC75D2A2BA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327423" y="6028408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0" name="Freeform 34">
              <a:extLst>
                <a:ext uri="{FF2B5EF4-FFF2-40B4-BE49-F238E27FC236}">
                  <a16:creationId xmlns:a16="http://schemas.microsoft.com/office/drawing/2014/main" id="{446366B3-8C6B-4FBB-993F-F1436B59D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334031" y="6019431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1" name="Freeform 35">
              <a:extLst>
                <a:ext uri="{FF2B5EF4-FFF2-40B4-BE49-F238E27FC236}">
                  <a16:creationId xmlns:a16="http://schemas.microsoft.com/office/drawing/2014/main" id="{116E6478-E2D6-4541-A390-90B0C7867D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124491" y="601290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2" name="Freeform 36">
              <a:extLst>
                <a:ext uri="{FF2B5EF4-FFF2-40B4-BE49-F238E27FC236}">
                  <a16:creationId xmlns:a16="http://schemas.microsoft.com/office/drawing/2014/main" id="{4455EFAC-5886-4232-B90E-DFFB40290E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57884" y="5982710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3" name="Freeform 37">
              <a:extLst>
                <a:ext uri="{FF2B5EF4-FFF2-40B4-BE49-F238E27FC236}">
                  <a16:creationId xmlns:a16="http://schemas.microsoft.com/office/drawing/2014/main" id="{41B484DB-32F6-47BF-AD29-498D8C418D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649584" y="5970470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4" name="Freeform 38">
              <a:extLst>
                <a:ext uri="{FF2B5EF4-FFF2-40B4-BE49-F238E27FC236}">
                  <a16:creationId xmlns:a16="http://schemas.microsoft.com/office/drawing/2014/main" id="{A8D2C598-CBD1-4878-AE03-DB6C604EB2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829398" y="601045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5" name="Freeform 39">
              <a:extLst>
                <a:ext uri="{FF2B5EF4-FFF2-40B4-BE49-F238E27FC236}">
                  <a16:creationId xmlns:a16="http://schemas.microsoft.com/office/drawing/2014/main" id="{7DA864B2-C1CD-4944-BC87-E6C353C17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580384" y="599821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6" name="Freeform 40">
              <a:extLst>
                <a:ext uri="{FF2B5EF4-FFF2-40B4-BE49-F238E27FC236}">
                  <a16:creationId xmlns:a16="http://schemas.microsoft.com/office/drawing/2014/main" id="{2DB859CF-A6B4-4B69-9AF2-10EFCC6A8E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121911" y="5994951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7" name="Freeform 41">
              <a:extLst>
                <a:ext uri="{FF2B5EF4-FFF2-40B4-BE49-F238E27FC236}">
                  <a16:creationId xmlns:a16="http://schemas.microsoft.com/office/drawing/2014/main" id="{11B87B98-350C-4B22-BAA1-BC214CBFF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438116" y="599495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8" name="Freeform 42">
              <a:extLst>
                <a:ext uri="{FF2B5EF4-FFF2-40B4-BE49-F238E27FC236}">
                  <a16:creationId xmlns:a16="http://schemas.microsoft.com/office/drawing/2014/main" id="{F13ABE7D-3892-4859-BAD4-4FC4D055AE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10716" y="5973734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9" name="Freeform 44">
              <a:extLst>
                <a:ext uri="{FF2B5EF4-FFF2-40B4-BE49-F238E27FC236}">
                  <a16:creationId xmlns:a16="http://schemas.microsoft.com/office/drawing/2014/main" id="{C7F1722E-1384-418B-9A3E-B70006800C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639354" y="597699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0" name="Freeform 45">
              <a:extLst>
                <a:ext uri="{FF2B5EF4-FFF2-40B4-BE49-F238E27FC236}">
                  <a16:creationId xmlns:a16="http://schemas.microsoft.com/office/drawing/2014/main" id="{0BF35D49-BCAE-4D89-8EDD-99FCEF7442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67906" y="5952517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1" name="Freeform 46">
              <a:extLst>
                <a:ext uri="{FF2B5EF4-FFF2-40B4-BE49-F238E27FC236}">
                  <a16:creationId xmlns:a16="http://schemas.microsoft.com/office/drawing/2014/main" id="{4CF2F99A-EE20-47B9-80F1-D6E87D6D69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895937" y="6000664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2" name="Freeform 47">
              <a:extLst>
                <a:ext uri="{FF2B5EF4-FFF2-40B4-BE49-F238E27FC236}">
                  <a16:creationId xmlns:a16="http://schemas.microsoft.com/office/drawing/2014/main" id="{8B1A7952-C836-4490-8C6C-CE9C0C0F6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865326" y="5973733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3" name="Freeform 48">
              <a:extLst>
                <a:ext uri="{FF2B5EF4-FFF2-40B4-BE49-F238E27FC236}">
                  <a16:creationId xmlns:a16="http://schemas.microsoft.com/office/drawing/2014/main" id="{B1568D66-89FA-4FA8-A6E3-AF31D8A054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3115444" y="5992749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4" name="Freeform 49">
              <a:extLst>
                <a:ext uri="{FF2B5EF4-FFF2-40B4-BE49-F238E27FC236}">
                  <a16:creationId xmlns:a16="http://schemas.microsoft.com/office/drawing/2014/main" id="{6EF88740-92FD-4894-8D28-13C929041A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215687" y="5955781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5" name="Freeform 8">
              <a:extLst>
                <a:ext uri="{FF2B5EF4-FFF2-40B4-BE49-F238E27FC236}">
                  <a16:creationId xmlns:a16="http://schemas.microsoft.com/office/drawing/2014/main" id="{F9264025-3D66-45E5-B15B-1F9993E999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683670" y="601943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6" name="Freeform 106">
              <a:extLst>
                <a:ext uri="{FF2B5EF4-FFF2-40B4-BE49-F238E27FC236}">
                  <a16:creationId xmlns:a16="http://schemas.microsoft.com/office/drawing/2014/main" id="{A17599C9-357B-44B4-B6FC-08C4758CFE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9451" y="620454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7" name="Freeform 19">
              <a:extLst>
                <a:ext uri="{FF2B5EF4-FFF2-40B4-BE49-F238E27FC236}">
                  <a16:creationId xmlns:a16="http://schemas.microsoft.com/office/drawing/2014/main" id="{AC8D8289-19C2-490A-8000-DD80A8BA9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397390" y="6351960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8" name="Freeform 20">
              <a:extLst>
                <a:ext uri="{FF2B5EF4-FFF2-40B4-BE49-F238E27FC236}">
                  <a16:creationId xmlns:a16="http://schemas.microsoft.com/office/drawing/2014/main" id="{A9F1237F-83C7-4840-998E-379DF420EC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140401" y="6356159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9" name="Freeform 26">
              <a:extLst>
                <a:ext uri="{FF2B5EF4-FFF2-40B4-BE49-F238E27FC236}">
                  <a16:creationId xmlns:a16="http://schemas.microsoft.com/office/drawing/2014/main" id="{78C598F8-6845-4321-8B12-8F55D5C5A0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2049121" y="6351959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84" name="Freeform 27">
              <a:extLst>
                <a:ext uri="{FF2B5EF4-FFF2-40B4-BE49-F238E27FC236}">
                  <a16:creationId xmlns:a16="http://schemas.microsoft.com/office/drawing/2014/main" id="{85D84B4A-5F95-4F29-BE14-8D29A0B4CD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625300" y="6342577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1" name="Freeform 28">
              <a:extLst>
                <a:ext uri="{FF2B5EF4-FFF2-40B4-BE49-F238E27FC236}">
                  <a16:creationId xmlns:a16="http://schemas.microsoft.com/office/drawing/2014/main" id="{6408C2B3-D126-4B4A-8BA3-FF1863CD7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851300" y="63519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2" name="Freeform 55">
              <a:extLst>
                <a:ext uri="{FF2B5EF4-FFF2-40B4-BE49-F238E27FC236}">
                  <a16:creationId xmlns:a16="http://schemas.microsoft.com/office/drawing/2014/main" id="{CAE0FD91-0F5A-4A8C-9310-8DB3A5FA4D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988188" y="608391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3" name="Freeform 56">
              <a:extLst>
                <a:ext uri="{FF2B5EF4-FFF2-40B4-BE49-F238E27FC236}">
                  <a16:creationId xmlns:a16="http://schemas.microsoft.com/office/drawing/2014/main" id="{1B9D762E-D50F-4A47-B703-232ED8867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080360" y="6045971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4" name="Freeform 57">
              <a:extLst>
                <a:ext uri="{FF2B5EF4-FFF2-40B4-BE49-F238E27FC236}">
                  <a16:creationId xmlns:a16="http://schemas.microsoft.com/office/drawing/2014/main" id="{8DA09E23-CA61-495A-A7F8-4B3DFDF2A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725717" y="608115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5" name="Freeform 60">
              <a:extLst>
                <a:ext uri="{FF2B5EF4-FFF2-40B4-BE49-F238E27FC236}">
                  <a16:creationId xmlns:a16="http://schemas.microsoft.com/office/drawing/2014/main" id="{D36CA6B3-3A46-4CB5-8C91-886B84071B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513037" y="606320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6" name="Freeform 61">
              <a:extLst>
                <a:ext uri="{FF2B5EF4-FFF2-40B4-BE49-F238E27FC236}">
                  <a16:creationId xmlns:a16="http://schemas.microsoft.com/office/drawing/2014/main" id="{D5E51DA2-6B7C-485B-8725-9A40802924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1260480" y="6017506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7" name="Freeform 5">
              <a:extLst>
                <a:ext uri="{FF2B5EF4-FFF2-40B4-BE49-F238E27FC236}">
                  <a16:creationId xmlns:a16="http://schemas.microsoft.com/office/drawing/2014/main" id="{15FEF067-D07A-40E3-96D2-34E7450C1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596434" y="6347177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8" name="Freeform 6">
              <a:extLst>
                <a:ext uri="{FF2B5EF4-FFF2-40B4-BE49-F238E27FC236}">
                  <a16:creationId xmlns:a16="http://schemas.microsoft.com/office/drawing/2014/main" id="{DFF84AAD-85F3-4027-BEF7-5AFCC59DC5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310592" y="63458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9" name="Freeform 7">
              <a:extLst>
                <a:ext uri="{FF2B5EF4-FFF2-40B4-BE49-F238E27FC236}">
                  <a16:creationId xmlns:a16="http://schemas.microsoft.com/office/drawing/2014/main" id="{9748C3EE-BBA1-45C3-AA60-D44ABDC7E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865803" y="6306514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0" name="Freeform 8">
              <a:extLst>
                <a:ext uri="{FF2B5EF4-FFF2-40B4-BE49-F238E27FC236}">
                  <a16:creationId xmlns:a16="http://schemas.microsoft.com/office/drawing/2014/main" id="{C4E544EA-9A31-4B4E-A587-2AE025092A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670714" y="633931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1" name="Freeform 9">
              <a:extLst>
                <a:ext uri="{FF2B5EF4-FFF2-40B4-BE49-F238E27FC236}">
                  <a16:creationId xmlns:a16="http://schemas.microsoft.com/office/drawing/2014/main" id="{8F48C13C-B234-4A28-8664-11FAE37636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956060" y="6342577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2" name="Freeform 11">
              <a:extLst>
                <a:ext uri="{FF2B5EF4-FFF2-40B4-BE49-F238E27FC236}">
                  <a16:creationId xmlns:a16="http://schemas.microsoft.com/office/drawing/2014/main" id="{E43446F2-1DE7-4C87-8691-324C7B2ABB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198871" y="6306670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3" name="Freeform 12">
              <a:extLst>
                <a:ext uri="{FF2B5EF4-FFF2-40B4-BE49-F238E27FC236}">
                  <a16:creationId xmlns:a16="http://schemas.microsoft.com/office/drawing/2014/main" id="{91DE0BBB-6755-4F68-822C-318F733D19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716391" y="6324623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4" name="Freeform 13">
              <a:extLst>
                <a:ext uri="{FF2B5EF4-FFF2-40B4-BE49-F238E27FC236}">
                  <a16:creationId xmlns:a16="http://schemas.microsoft.com/office/drawing/2014/main" id="{A5F42373-85EE-4ADF-8DCE-2754ED3B5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344031" y="6362033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5" name="Freeform 14">
              <a:extLst>
                <a:ext uri="{FF2B5EF4-FFF2-40B4-BE49-F238E27FC236}">
                  <a16:creationId xmlns:a16="http://schemas.microsoft.com/office/drawing/2014/main" id="{E82C5A3F-4FC6-4883-AD2B-37F1BBF766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070859" y="6318096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6" name="Freeform 16">
              <a:extLst>
                <a:ext uri="{FF2B5EF4-FFF2-40B4-BE49-F238E27FC236}">
                  <a16:creationId xmlns:a16="http://schemas.microsoft.com/office/drawing/2014/main" id="{35242FF5-19F5-45E5-919A-C145DC64A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461176" y="6300142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7" name="Freeform 17">
              <a:extLst>
                <a:ext uri="{FF2B5EF4-FFF2-40B4-BE49-F238E27FC236}">
                  <a16:creationId xmlns:a16="http://schemas.microsoft.com/office/drawing/2014/main" id="{88AAE6CF-F026-41C1-B9AD-BC2E232C5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039205" y="6341355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8" name="Freeform 21">
              <a:extLst>
                <a:ext uri="{FF2B5EF4-FFF2-40B4-BE49-F238E27FC236}">
                  <a16:creationId xmlns:a16="http://schemas.microsoft.com/office/drawing/2014/main" id="{5C701404-4DB7-4F3A-8549-9544B9C66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730057" y="6318096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9" name="Freeform 25">
              <a:extLst>
                <a:ext uri="{FF2B5EF4-FFF2-40B4-BE49-F238E27FC236}">
                  <a16:creationId xmlns:a16="http://schemas.microsoft.com/office/drawing/2014/main" id="{369618DE-CF63-4E1F-AB56-8A640FD74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930591" y="6309120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0" name="Freeform 29">
              <a:extLst>
                <a:ext uri="{FF2B5EF4-FFF2-40B4-BE49-F238E27FC236}">
                  <a16:creationId xmlns:a16="http://schemas.microsoft.com/office/drawing/2014/main" id="{3D1A099C-4FDA-4F79-B077-C0F6C64778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497041" y="6299934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1" name="Freeform 31">
              <a:extLst>
                <a:ext uri="{FF2B5EF4-FFF2-40B4-BE49-F238E27FC236}">
                  <a16:creationId xmlns:a16="http://schemas.microsoft.com/office/drawing/2014/main" id="{663890DF-B74A-467D-A63B-CB65CC98B4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207517" y="633698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2" name="Freeform 32">
              <a:extLst>
                <a:ext uri="{FF2B5EF4-FFF2-40B4-BE49-F238E27FC236}">
                  <a16:creationId xmlns:a16="http://schemas.microsoft.com/office/drawing/2014/main" id="{8C343114-BF88-426E-953D-A70972F875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094795" y="6039831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3" name="Freeform 33">
              <a:extLst>
                <a:ext uri="{FF2B5EF4-FFF2-40B4-BE49-F238E27FC236}">
                  <a16:creationId xmlns:a16="http://schemas.microsoft.com/office/drawing/2014/main" id="{922DA709-3EF5-45DB-BAE3-B23CAA35D9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015443" y="60887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4" name="Freeform 34">
              <a:extLst>
                <a:ext uri="{FF2B5EF4-FFF2-40B4-BE49-F238E27FC236}">
                  <a16:creationId xmlns:a16="http://schemas.microsoft.com/office/drawing/2014/main" id="{E794F4BF-0BF2-4D4B-95B3-B96E58491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022051" y="607981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5" name="Freeform 35">
              <a:extLst>
                <a:ext uri="{FF2B5EF4-FFF2-40B4-BE49-F238E27FC236}">
                  <a16:creationId xmlns:a16="http://schemas.microsoft.com/office/drawing/2014/main" id="{1972B148-4231-4FCD-9B14-7A4189089F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806684" y="6076799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6" name="Freeform 36">
              <a:extLst>
                <a:ext uri="{FF2B5EF4-FFF2-40B4-BE49-F238E27FC236}">
                  <a16:creationId xmlns:a16="http://schemas.microsoft.com/office/drawing/2014/main" id="{14348403-DF91-4DC6-90A9-D7EC727B80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345904" y="6043095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7" name="Freeform 37">
              <a:extLst>
                <a:ext uri="{FF2B5EF4-FFF2-40B4-BE49-F238E27FC236}">
                  <a16:creationId xmlns:a16="http://schemas.microsoft.com/office/drawing/2014/main" id="{1052674E-35FA-4825-AC07-A3914AD9D6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337604" y="6030855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8" name="Freeform 38">
              <a:extLst>
                <a:ext uri="{FF2B5EF4-FFF2-40B4-BE49-F238E27FC236}">
                  <a16:creationId xmlns:a16="http://schemas.microsoft.com/office/drawing/2014/main" id="{4042608B-8386-48C8-A1A3-DBE6F468CE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517418" y="6070840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9" name="Freeform 39">
              <a:extLst>
                <a:ext uri="{FF2B5EF4-FFF2-40B4-BE49-F238E27FC236}">
                  <a16:creationId xmlns:a16="http://schemas.microsoft.com/office/drawing/2014/main" id="{9A5D8987-000C-4B99-BBAF-A23EC6FF55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8268404" y="6058600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0" name="Freeform 40">
              <a:extLst>
                <a:ext uri="{FF2B5EF4-FFF2-40B4-BE49-F238E27FC236}">
                  <a16:creationId xmlns:a16="http://schemas.microsoft.com/office/drawing/2014/main" id="{0E405B19-5658-4E03-9404-0C565679E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809931" y="605533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1" name="Freeform 41">
              <a:extLst>
                <a:ext uri="{FF2B5EF4-FFF2-40B4-BE49-F238E27FC236}">
                  <a16:creationId xmlns:a16="http://schemas.microsoft.com/office/drawing/2014/main" id="{DC674228-5A9C-4E88-9835-78995E56D0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126136" y="6055335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2" name="Freeform 42">
              <a:extLst>
                <a:ext uri="{FF2B5EF4-FFF2-40B4-BE49-F238E27FC236}">
                  <a16:creationId xmlns:a16="http://schemas.microsoft.com/office/drawing/2014/main" id="{1AB27427-2183-4323-8F13-E775766EDA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798736" y="6034119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3" name="Freeform 44">
              <a:extLst>
                <a:ext uri="{FF2B5EF4-FFF2-40B4-BE49-F238E27FC236}">
                  <a16:creationId xmlns:a16="http://schemas.microsoft.com/office/drawing/2014/main" id="{738ACA27-BAD8-4E7C-8411-7C0FE40F71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327374" y="603738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4" name="Freeform 45">
              <a:extLst>
                <a:ext uri="{FF2B5EF4-FFF2-40B4-BE49-F238E27FC236}">
                  <a16:creationId xmlns:a16="http://schemas.microsoft.com/office/drawing/2014/main" id="{BD029C16-6777-4580-80FD-2A7A6900EF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7555926" y="6012902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5" name="Freeform 46">
              <a:extLst>
                <a:ext uri="{FF2B5EF4-FFF2-40B4-BE49-F238E27FC236}">
                  <a16:creationId xmlns:a16="http://schemas.microsoft.com/office/drawing/2014/main" id="{6941DAEC-FBE5-445C-B9B1-B3DD8F221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10583957" y="606104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6" name="Freeform 47">
              <a:extLst>
                <a:ext uri="{FF2B5EF4-FFF2-40B4-BE49-F238E27FC236}">
                  <a16:creationId xmlns:a16="http://schemas.microsoft.com/office/drawing/2014/main" id="{FD3CD6BC-3643-43CC-8373-F1F7A6EF77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553346" y="6034118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7" name="Freeform 48">
              <a:extLst>
                <a:ext uri="{FF2B5EF4-FFF2-40B4-BE49-F238E27FC236}">
                  <a16:creationId xmlns:a16="http://schemas.microsoft.com/office/drawing/2014/main" id="{93AF9725-32E4-404B-83DF-668B872932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804575" y="6052072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8" name="Freeform 49">
              <a:extLst>
                <a:ext uri="{FF2B5EF4-FFF2-40B4-BE49-F238E27FC236}">
                  <a16:creationId xmlns:a16="http://schemas.microsoft.com/office/drawing/2014/main" id="{5D84519B-BB5A-427B-B663-69DAB97362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6903707" y="6016166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9022045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47040" y="467360"/>
            <a:ext cx="10972800" cy="63906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5 composantes de l'intelligence émotionnelle :</a:t>
            </a:r>
            <a:endParaRPr lang="pl-PL" sz="28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800" b="1" dirty="0">
                <a:latin typeface="Arial" panose="020B0604020202020204" pitchFamily="34" charset="0"/>
                <a:cs typeface="Arial" panose="020B0604020202020204" pitchFamily="34" charset="0"/>
              </a:rPr>
              <a:t>Autorégulation </a:t>
            </a:r>
            <a:r>
              <a:rPr lang="fr" sz="2800" dirty="0">
                <a:latin typeface="Arial" panose="020B0604020202020204" pitchFamily="34" charset="0"/>
                <a:cs typeface="Arial" panose="020B0604020202020204" pitchFamily="34" charset="0"/>
              </a:rPr>
              <a:t>(maîtrise de ses émotions, maîtrise de soi, conscience, innovation)</a:t>
            </a:r>
            <a:endParaRPr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800" b="1" dirty="0">
                <a:latin typeface="Arial" panose="020B0604020202020204" pitchFamily="34" charset="0"/>
                <a:cs typeface="Arial" panose="020B0604020202020204" pitchFamily="34" charset="0"/>
              </a:rPr>
              <a:t>Empathie </a:t>
            </a:r>
            <a:r>
              <a:rPr lang="fr" sz="2800" dirty="0">
                <a:latin typeface="Arial" panose="020B0604020202020204" pitchFamily="34" charset="0"/>
                <a:cs typeface="Arial" panose="020B0604020202020204" pitchFamily="34" charset="0"/>
              </a:rPr>
              <a:t>(reconnaissance des émotions des autres)</a:t>
            </a:r>
            <a:endParaRPr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800" b="1" dirty="0">
                <a:latin typeface="Arial" panose="020B0604020202020204" pitchFamily="34" charset="0"/>
                <a:cs typeface="Arial" panose="020B0604020202020204" pitchFamily="34" charset="0"/>
              </a:rPr>
              <a:t>Compétences sociales </a:t>
            </a:r>
            <a:r>
              <a:rPr lang="fr" sz="2800" dirty="0">
                <a:latin typeface="Arial" panose="020B0604020202020204" pitchFamily="34" charset="0"/>
                <a:cs typeface="Arial" panose="020B0604020202020204" pitchFamily="34" charset="0"/>
              </a:rPr>
              <a:t>(contrôle de la relation avec une autre personne)</a:t>
            </a:r>
            <a:endParaRPr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800" b="1" dirty="0">
                <a:latin typeface="Arial" panose="020B0604020202020204" pitchFamily="34" charset="0"/>
                <a:cs typeface="Arial" panose="020B0604020202020204" pitchFamily="34" charset="0"/>
              </a:rPr>
              <a:t>Motivation </a:t>
            </a:r>
            <a:r>
              <a:rPr lang="fr" sz="2800" dirty="0">
                <a:latin typeface="Arial" panose="020B0604020202020204" pitchFamily="34" charset="0"/>
                <a:cs typeface="Arial" panose="020B0604020202020204" pitchFamily="34" charset="0"/>
              </a:rPr>
              <a:t>(auto-motivation, engagement, initiative, optimisme)</a:t>
            </a:r>
            <a:endParaRPr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" sz="2800" b="1" dirty="0">
                <a:latin typeface="Arial" panose="020B0604020202020204" pitchFamily="34" charset="0"/>
                <a:cs typeface="Arial" panose="020B0604020202020204" pitchFamily="34" charset="0"/>
              </a:rPr>
              <a:t>Conscience de soi </a:t>
            </a:r>
            <a:r>
              <a:rPr lang="fr" sz="2800" dirty="0">
                <a:latin typeface="Arial" panose="020B0604020202020204" pitchFamily="34" charset="0"/>
                <a:cs typeface="Arial" panose="020B0604020202020204" pitchFamily="34" charset="0"/>
              </a:rPr>
              <a:t>(connaître ses propres émotions, bonne estime de soi, confiance en soi)</a:t>
            </a:r>
            <a:endParaRPr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50976412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>
            <a:extLst>
              <a:ext uri="{FF2B5EF4-FFF2-40B4-BE49-F238E27FC236}">
                <a16:creationId xmlns:a16="http://schemas.microsoft.com/office/drawing/2014/main" id="{71AFD227-869A-489C-A9B5-3F0498DF3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78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0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4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5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6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7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8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0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1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2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3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4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5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6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7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8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9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0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1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2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3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4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5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6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7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8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9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0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1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2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3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4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5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6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7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8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9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0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1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2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3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4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5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6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7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8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9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0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1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2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3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4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7121B47-384D-4AA6-BFEE-9EB117D2A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B8AA8937-D869-4CEB-9DB3-A2AAE5433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B84EE3D2-B06F-47DE-AAC1-4DB46BF883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300" y="1378872"/>
            <a:ext cx="6040389" cy="42388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CFAAD8E1-A836-3DA2-E457-9C58F7E9FDFD}"/>
              </a:ext>
            </a:extLst>
          </p:cNvPr>
          <p:cNvSpPr/>
          <p:nvPr/>
        </p:nvSpPr>
        <p:spPr>
          <a:xfrm>
            <a:off x="842245" y="1048193"/>
            <a:ext cx="5537718" cy="501519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B41596-B8AC-6DD2-DE48-F4BA6FAAE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115" y="2750265"/>
            <a:ext cx="5344230" cy="224415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fr" sz="37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BÉNÉFICES DE </a:t>
            </a:r>
            <a:br>
              <a:rPr lang="pl-PL" sz="37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" sz="3700" b="1" dirty="0">
                <a:solidFill>
                  <a:srgbClr val="A925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 - CONSCIENCE</a:t>
            </a:r>
            <a:r>
              <a:rPr lang="fr" sz="3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3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" sz="3200" b="1" dirty="0">
                <a:latin typeface="Arial" panose="020B0604020202020204" pitchFamily="34" charset="0"/>
                <a:cs typeface="Arial" panose="020B0604020202020204" pitchFamily="34" charset="0"/>
              </a:rPr>
              <a:t>(EXERCICE - BRAINSTORMING)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</a:pPr>
            <a:endParaRPr lang="en-US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6599FC7B-1DF7-4530-83E5-C095D4A2D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580590" y="0"/>
            <a:ext cx="1355886" cy="6796617"/>
            <a:chOff x="10580590" y="0"/>
            <a:chExt cx="1355886" cy="6796617"/>
          </a:xfrm>
        </p:grpSpPr>
        <p:sp>
          <p:nvSpPr>
            <p:cNvPr id="143" name="Freeform 8">
              <a:extLst>
                <a:ext uri="{FF2B5EF4-FFF2-40B4-BE49-F238E27FC236}">
                  <a16:creationId xmlns:a16="http://schemas.microsoft.com/office/drawing/2014/main" id="{2DE640CE-132C-43BE-BCA3-8F0BE59F4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3595" y="668164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0">
              <a:extLst>
                <a:ext uri="{FF2B5EF4-FFF2-40B4-BE49-F238E27FC236}">
                  <a16:creationId xmlns:a16="http://schemas.microsoft.com/office/drawing/2014/main" id="{000F7CF0-3D04-492F-A268-9018177261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0842" y="152662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5">
              <a:extLst>
                <a:ext uri="{FF2B5EF4-FFF2-40B4-BE49-F238E27FC236}">
                  <a16:creationId xmlns:a16="http://schemas.microsoft.com/office/drawing/2014/main" id="{C1DEC041-746E-4EA1-B788-1F7F74835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4772" y="666859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8">
              <a:extLst>
                <a:ext uri="{FF2B5EF4-FFF2-40B4-BE49-F238E27FC236}">
                  <a16:creationId xmlns:a16="http://schemas.microsoft.com/office/drawing/2014/main" id="{5F1AFD93-4239-40D2-8DCA-F946C9E6E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8186" y="410116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9">
              <a:extLst>
                <a:ext uri="{FF2B5EF4-FFF2-40B4-BE49-F238E27FC236}">
                  <a16:creationId xmlns:a16="http://schemas.microsoft.com/office/drawing/2014/main" id="{F7C397F6-59FA-4A2D-8F3F-BEB6EE859D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18104" y="2096992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20">
              <a:extLst>
                <a:ext uri="{FF2B5EF4-FFF2-40B4-BE49-F238E27FC236}">
                  <a16:creationId xmlns:a16="http://schemas.microsoft.com/office/drawing/2014/main" id="{19BD7C73-D214-444B-88EB-EE29E138B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02867" y="229455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22">
              <a:extLst>
                <a:ext uri="{FF2B5EF4-FFF2-40B4-BE49-F238E27FC236}">
                  <a16:creationId xmlns:a16="http://schemas.microsoft.com/office/drawing/2014/main" id="{C4F6F166-B2C7-4DEF-9D27-8C7C5281ED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2206" y="1124393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23">
              <a:extLst>
                <a:ext uri="{FF2B5EF4-FFF2-40B4-BE49-F238E27FC236}">
                  <a16:creationId xmlns:a16="http://schemas.microsoft.com/office/drawing/2014/main" id="{1836659E-9BA4-478B-888E-7918CD1E4F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85893" y="91182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26">
              <a:extLst>
                <a:ext uri="{FF2B5EF4-FFF2-40B4-BE49-F238E27FC236}">
                  <a16:creationId xmlns:a16="http://schemas.microsoft.com/office/drawing/2014/main" id="{11DC92E8-61D6-4678-A815-0A449C372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3117" y="1395534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27">
              <a:extLst>
                <a:ext uri="{FF2B5EF4-FFF2-40B4-BE49-F238E27FC236}">
                  <a16:creationId xmlns:a16="http://schemas.microsoft.com/office/drawing/2014/main" id="{16F2F68A-C3D4-4CF7-BC66-3BB510BA95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3593" y="1832636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28">
              <a:extLst>
                <a:ext uri="{FF2B5EF4-FFF2-40B4-BE49-F238E27FC236}">
                  <a16:creationId xmlns:a16="http://schemas.microsoft.com/office/drawing/2014/main" id="{27E279E3-83BE-46D7-BC57-137DED9A1D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0677" y="1610044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0">
              <a:extLst>
                <a:ext uri="{FF2B5EF4-FFF2-40B4-BE49-F238E27FC236}">
                  <a16:creationId xmlns:a16="http://schemas.microsoft.com/office/drawing/2014/main" id="{65AB9160-E89C-4231-9056-39F8CBAF0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5927" y="1153146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43">
              <a:extLst>
                <a:ext uri="{FF2B5EF4-FFF2-40B4-BE49-F238E27FC236}">
                  <a16:creationId xmlns:a16="http://schemas.microsoft.com/office/drawing/2014/main" id="{8CC42264-7CBA-4049-8CE9-F42DA07F2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9919" y="861035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51">
              <a:extLst>
                <a:ext uri="{FF2B5EF4-FFF2-40B4-BE49-F238E27FC236}">
                  <a16:creationId xmlns:a16="http://schemas.microsoft.com/office/drawing/2014/main" id="{22AC0855-2BCD-48C6-B7E9-93E1764499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2888" y="1015451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52">
              <a:extLst>
                <a:ext uri="{FF2B5EF4-FFF2-40B4-BE49-F238E27FC236}">
                  <a16:creationId xmlns:a16="http://schemas.microsoft.com/office/drawing/2014/main" id="{8F2B8603-2341-48E0-A478-D3DEC6BCB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9893" y="451020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53">
              <a:extLst>
                <a:ext uri="{FF2B5EF4-FFF2-40B4-BE49-F238E27FC236}">
                  <a16:creationId xmlns:a16="http://schemas.microsoft.com/office/drawing/2014/main" id="{9829AAB0-C80F-4816-98D9-B073E0E025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0974" y="1254224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4">
              <a:extLst>
                <a:ext uri="{FF2B5EF4-FFF2-40B4-BE49-F238E27FC236}">
                  <a16:creationId xmlns:a16="http://schemas.microsoft.com/office/drawing/2014/main" id="{FFF2AF19-A868-44F8-944E-8625EFEA7A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6821" y="614648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55">
              <a:extLst>
                <a:ext uri="{FF2B5EF4-FFF2-40B4-BE49-F238E27FC236}">
                  <a16:creationId xmlns:a16="http://schemas.microsoft.com/office/drawing/2014/main" id="{19C481A9-3BCA-4C40-A323-E99C94813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0834" y="1463825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6">
              <a:extLst>
                <a:ext uri="{FF2B5EF4-FFF2-40B4-BE49-F238E27FC236}">
                  <a16:creationId xmlns:a16="http://schemas.microsoft.com/office/drawing/2014/main" id="{B6DEB2DB-99F0-41FE-8F15-BEB091B251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0530" y="2293861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57">
              <a:extLst>
                <a:ext uri="{FF2B5EF4-FFF2-40B4-BE49-F238E27FC236}">
                  <a16:creationId xmlns:a16="http://schemas.microsoft.com/office/drawing/2014/main" id="{635C6778-22C5-4739-ADA3-03D9500BAA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6983" y="1673570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9">
              <a:extLst>
                <a:ext uri="{FF2B5EF4-FFF2-40B4-BE49-F238E27FC236}">
                  <a16:creationId xmlns:a16="http://schemas.microsoft.com/office/drawing/2014/main" id="{2A768F35-A374-4597-8C0F-E5E9170C4C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6433" y="255923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60">
              <a:extLst>
                <a:ext uri="{FF2B5EF4-FFF2-40B4-BE49-F238E27FC236}">
                  <a16:creationId xmlns:a16="http://schemas.microsoft.com/office/drawing/2014/main" id="{3F5CA884-0B4E-4C1E-A397-B03B860D2D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1664" y="190336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61">
              <a:extLst>
                <a:ext uri="{FF2B5EF4-FFF2-40B4-BE49-F238E27FC236}">
                  <a16:creationId xmlns:a16="http://schemas.microsoft.com/office/drawing/2014/main" id="{319CE7B5-B5E2-4F13-ABF5-1CDF086540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961" y="2137724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78">
              <a:extLst>
                <a:ext uri="{FF2B5EF4-FFF2-40B4-BE49-F238E27FC236}">
                  <a16:creationId xmlns:a16="http://schemas.microsoft.com/office/drawing/2014/main" id="{397D2E03-98AE-4647-821F-85862785BB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47199" y="721463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79">
              <a:extLst>
                <a:ext uri="{FF2B5EF4-FFF2-40B4-BE49-F238E27FC236}">
                  <a16:creationId xmlns:a16="http://schemas.microsoft.com/office/drawing/2014/main" id="{17C275DB-E849-4EA4-8713-32B5D2DE9B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59571" y="952508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80">
              <a:extLst>
                <a:ext uri="{FF2B5EF4-FFF2-40B4-BE49-F238E27FC236}">
                  <a16:creationId xmlns:a16="http://schemas.microsoft.com/office/drawing/2014/main" id="{5C9D14FB-8462-4595-9073-0C1669E55D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54230" y="1190303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82">
              <a:extLst>
                <a:ext uri="{FF2B5EF4-FFF2-40B4-BE49-F238E27FC236}">
                  <a16:creationId xmlns:a16="http://schemas.microsoft.com/office/drawing/2014/main" id="{61CFC522-2DDE-41FE-A896-31FD81E75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97973" y="5809440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84">
              <a:extLst>
                <a:ext uri="{FF2B5EF4-FFF2-40B4-BE49-F238E27FC236}">
                  <a16:creationId xmlns:a16="http://schemas.microsoft.com/office/drawing/2014/main" id="{1DE986F0-71DA-4FC5-9B8D-B80BCA378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8689" y="516877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86">
              <a:extLst>
                <a:ext uri="{FF2B5EF4-FFF2-40B4-BE49-F238E27FC236}">
                  <a16:creationId xmlns:a16="http://schemas.microsoft.com/office/drawing/2014/main" id="{FD3945E4-65D1-40A4-AA52-E82C5758BA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38658" y="170868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89">
              <a:extLst>
                <a:ext uri="{FF2B5EF4-FFF2-40B4-BE49-F238E27FC236}">
                  <a16:creationId xmlns:a16="http://schemas.microsoft.com/office/drawing/2014/main" id="{69EDD546-3725-4141-9AEE-446524F56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95939" y="5625289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90">
              <a:extLst>
                <a:ext uri="{FF2B5EF4-FFF2-40B4-BE49-F238E27FC236}">
                  <a16:creationId xmlns:a16="http://schemas.microsoft.com/office/drawing/2014/main" id="{29EB779D-53F9-4449-A3B9-B16A6EBF4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71313" y="2076674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05">
              <a:extLst>
                <a:ext uri="{FF2B5EF4-FFF2-40B4-BE49-F238E27FC236}">
                  <a16:creationId xmlns:a16="http://schemas.microsoft.com/office/drawing/2014/main" id="{C163A133-1361-488B-ACD1-7F6A6DE25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9649" y="5935260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06">
              <a:extLst>
                <a:ext uri="{FF2B5EF4-FFF2-40B4-BE49-F238E27FC236}">
                  <a16:creationId xmlns:a16="http://schemas.microsoft.com/office/drawing/2014/main" id="{0D0520FA-0028-46DA-BF2D-2DC8D74D4F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74357" y="58948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08">
              <a:extLst>
                <a:ext uri="{FF2B5EF4-FFF2-40B4-BE49-F238E27FC236}">
                  <a16:creationId xmlns:a16="http://schemas.microsoft.com/office/drawing/2014/main" id="{23F22E59-1B66-47AA-BA81-7B4191A480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59785" y="1102738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10">
              <a:extLst>
                <a:ext uri="{FF2B5EF4-FFF2-40B4-BE49-F238E27FC236}">
                  <a16:creationId xmlns:a16="http://schemas.microsoft.com/office/drawing/2014/main" id="{36F7FB00-9A76-4C0E-A05C-CA6B96A1D0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52081" y="341651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11">
              <a:extLst>
                <a:ext uri="{FF2B5EF4-FFF2-40B4-BE49-F238E27FC236}">
                  <a16:creationId xmlns:a16="http://schemas.microsoft.com/office/drawing/2014/main" id="{68DA8E50-B15F-4B3A-90EC-2A03E257B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66505" y="1297711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12">
              <a:extLst>
                <a:ext uri="{FF2B5EF4-FFF2-40B4-BE49-F238E27FC236}">
                  <a16:creationId xmlns:a16="http://schemas.microsoft.com/office/drawing/2014/main" id="{82C7AB40-A354-4997-93B2-B7DE6C7D44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62783" y="910497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23">
              <a:extLst>
                <a:ext uri="{FF2B5EF4-FFF2-40B4-BE49-F238E27FC236}">
                  <a16:creationId xmlns:a16="http://schemas.microsoft.com/office/drawing/2014/main" id="{C62E3823-6812-4FC3-9E11-0D743AF69A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33793" y="214054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0">
              <a:extLst>
                <a:ext uri="{FF2B5EF4-FFF2-40B4-BE49-F238E27FC236}">
                  <a16:creationId xmlns:a16="http://schemas.microsoft.com/office/drawing/2014/main" id="{BD38CEC7-EB05-4770-88A0-21AB3389E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07014" y="503303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31">
              <a:extLst>
                <a:ext uri="{FF2B5EF4-FFF2-40B4-BE49-F238E27FC236}">
                  <a16:creationId xmlns:a16="http://schemas.microsoft.com/office/drawing/2014/main" id="{2C2A7A5C-8262-4207-A106-7925BEE25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20832" y="1058290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32">
              <a:extLst>
                <a:ext uri="{FF2B5EF4-FFF2-40B4-BE49-F238E27FC236}">
                  <a16:creationId xmlns:a16="http://schemas.microsoft.com/office/drawing/2014/main" id="{109B8939-2359-4AA5-BE84-D08AD6896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04163" y="5894067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35">
              <a:extLst>
                <a:ext uri="{FF2B5EF4-FFF2-40B4-BE49-F238E27FC236}">
                  <a16:creationId xmlns:a16="http://schemas.microsoft.com/office/drawing/2014/main" id="{28E156B2-2673-4090-B92A-DD788F9182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08171" y="828632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41">
              <a:extLst>
                <a:ext uri="{FF2B5EF4-FFF2-40B4-BE49-F238E27FC236}">
                  <a16:creationId xmlns:a16="http://schemas.microsoft.com/office/drawing/2014/main" id="{7EF42F55-E2C9-4A07-91DA-8C10E0D7F4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58486" y="1194032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5">
              <a:extLst>
                <a:ext uri="{FF2B5EF4-FFF2-40B4-BE49-F238E27FC236}">
                  <a16:creationId xmlns:a16="http://schemas.microsoft.com/office/drawing/2014/main" id="{1230B5C4-95EA-4655-8618-08D13B32DC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88752" y="2765620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6">
              <a:extLst>
                <a:ext uri="{FF2B5EF4-FFF2-40B4-BE49-F238E27FC236}">
                  <a16:creationId xmlns:a16="http://schemas.microsoft.com/office/drawing/2014/main" id="{90469482-5E37-4BFE-9F83-760D56D2C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0279" y="510977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7">
              <a:extLst>
                <a:ext uri="{FF2B5EF4-FFF2-40B4-BE49-F238E27FC236}">
                  <a16:creationId xmlns:a16="http://schemas.microsoft.com/office/drawing/2014/main" id="{14E7CD44-9E2F-4FB6-AED9-D9BDB042E7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8709" y="2479307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8">
              <a:extLst>
                <a:ext uri="{FF2B5EF4-FFF2-40B4-BE49-F238E27FC236}">
                  <a16:creationId xmlns:a16="http://schemas.microsoft.com/office/drawing/2014/main" id="{4DF38201-76AF-46C0-B2C7-3643EEED0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7157" y="481073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9">
              <a:extLst>
                <a:ext uri="{FF2B5EF4-FFF2-40B4-BE49-F238E27FC236}">
                  <a16:creationId xmlns:a16="http://schemas.microsoft.com/office/drawing/2014/main" id="{F829FF5C-5043-4640-B01F-F0F28271D7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5295" y="4530259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1">
              <a:extLst>
                <a:ext uri="{FF2B5EF4-FFF2-40B4-BE49-F238E27FC236}">
                  <a16:creationId xmlns:a16="http://schemas.microsoft.com/office/drawing/2014/main" id="{D8EEAE37-148C-4CE3-89B1-152EA4AFD5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15656" y="4269027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2">
              <a:extLst>
                <a:ext uri="{FF2B5EF4-FFF2-40B4-BE49-F238E27FC236}">
                  <a16:creationId xmlns:a16="http://schemas.microsoft.com/office/drawing/2014/main" id="{A61104F5-14AD-4EB7-A54C-DAF0A2FCA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7432" y="3766546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3">
              <a:extLst>
                <a:ext uri="{FF2B5EF4-FFF2-40B4-BE49-F238E27FC236}">
                  <a16:creationId xmlns:a16="http://schemas.microsoft.com/office/drawing/2014/main" id="{EC38536F-D0A4-4AEC-A9F8-389E8990D9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1897" y="3170516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">
              <a:extLst>
                <a:ext uri="{FF2B5EF4-FFF2-40B4-BE49-F238E27FC236}">
                  <a16:creationId xmlns:a16="http://schemas.microsoft.com/office/drawing/2014/main" id="{127854F2-6E1A-4EFC-855D-55DECDD8B9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2537" y="3410446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">
              <a:extLst>
                <a:ext uri="{FF2B5EF4-FFF2-40B4-BE49-F238E27FC236}">
                  <a16:creationId xmlns:a16="http://schemas.microsoft.com/office/drawing/2014/main" id="{9A119165-64BD-4252-8438-117F3E43E1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06272" y="4009578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">
              <a:extLst>
                <a:ext uri="{FF2B5EF4-FFF2-40B4-BE49-F238E27FC236}">
                  <a16:creationId xmlns:a16="http://schemas.microsoft.com/office/drawing/2014/main" id="{B53A63B6-93A3-46DF-8EBB-4489436719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1251" y="5422266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21">
              <a:extLst>
                <a:ext uri="{FF2B5EF4-FFF2-40B4-BE49-F238E27FC236}">
                  <a16:creationId xmlns:a16="http://schemas.microsoft.com/office/drawing/2014/main" id="{B84CD6CD-22DF-4D8A-9074-674F7B23D5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9242" y="5733420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6CAC2E54-038E-42E0-A5CA-7260279ABC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0615" y="6658415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29">
              <a:extLst>
                <a:ext uri="{FF2B5EF4-FFF2-40B4-BE49-F238E27FC236}">
                  <a16:creationId xmlns:a16="http://schemas.microsoft.com/office/drawing/2014/main" id="{9D859BA7-EA9B-49BC-BAB5-5AA5DD962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70125" y="5972127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31">
              <a:extLst>
                <a:ext uri="{FF2B5EF4-FFF2-40B4-BE49-F238E27FC236}">
                  <a16:creationId xmlns:a16="http://schemas.microsoft.com/office/drawing/2014/main" id="{132A12C0-F9E0-402E-86BF-0CA6126455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4008" y="6352160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32">
              <a:extLst>
                <a:ext uri="{FF2B5EF4-FFF2-40B4-BE49-F238E27FC236}">
                  <a16:creationId xmlns:a16="http://schemas.microsoft.com/office/drawing/2014/main" id="{B6052C85-F025-4AEC-BA73-B3D732161B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0006" y="3296600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33">
              <a:extLst>
                <a:ext uri="{FF2B5EF4-FFF2-40B4-BE49-F238E27FC236}">
                  <a16:creationId xmlns:a16="http://schemas.microsoft.com/office/drawing/2014/main" id="{5DEC65F1-8509-4F25-9D55-7CD837E188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9919" y="4387911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34">
              <a:extLst>
                <a:ext uri="{FF2B5EF4-FFF2-40B4-BE49-F238E27FC236}">
                  <a16:creationId xmlns:a16="http://schemas.microsoft.com/office/drawing/2014/main" id="{AB3D96EE-DFC5-4071-89B2-F5DB3ACD11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3849" y="5385234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35">
              <a:extLst>
                <a:ext uri="{FF2B5EF4-FFF2-40B4-BE49-F238E27FC236}">
                  <a16:creationId xmlns:a16="http://schemas.microsoft.com/office/drawing/2014/main" id="{8F5F8AEE-422E-4180-8C39-6FCEC059CB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9501" y="459613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36">
              <a:extLst>
                <a:ext uri="{FF2B5EF4-FFF2-40B4-BE49-F238E27FC236}">
                  <a16:creationId xmlns:a16="http://schemas.microsoft.com/office/drawing/2014/main" id="{934D274F-F47D-47DE-AF0F-A1939A3F2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1638" y="6047123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37">
              <a:extLst>
                <a:ext uri="{FF2B5EF4-FFF2-40B4-BE49-F238E27FC236}">
                  <a16:creationId xmlns:a16="http://schemas.microsoft.com/office/drawing/2014/main" id="{0A7C4035-FD5D-4380-90B8-3F24A816C1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3404" y="3060660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38">
              <a:extLst>
                <a:ext uri="{FF2B5EF4-FFF2-40B4-BE49-F238E27FC236}">
                  <a16:creationId xmlns:a16="http://schemas.microsoft.com/office/drawing/2014/main" id="{C7F15AEE-302F-4C4B-8669-7D196FA2C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1073" y="4900756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39">
              <a:extLst>
                <a:ext uri="{FF2B5EF4-FFF2-40B4-BE49-F238E27FC236}">
                  <a16:creationId xmlns:a16="http://schemas.microsoft.com/office/drawing/2014/main" id="{D034440B-82AF-497A-9D49-3907F4905D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3181" y="5141877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40">
              <a:extLst>
                <a:ext uri="{FF2B5EF4-FFF2-40B4-BE49-F238E27FC236}">
                  <a16:creationId xmlns:a16="http://schemas.microsoft.com/office/drawing/2014/main" id="{C473DED0-7789-47BA-88E9-BA510F17F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8145" y="25985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41">
              <a:extLst>
                <a:ext uri="{FF2B5EF4-FFF2-40B4-BE49-F238E27FC236}">
                  <a16:creationId xmlns:a16="http://schemas.microsoft.com/office/drawing/2014/main" id="{61660303-C328-4E3E-B718-FF16FE808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1638" y="6279131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42">
              <a:extLst>
                <a:ext uri="{FF2B5EF4-FFF2-40B4-BE49-F238E27FC236}">
                  <a16:creationId xmlns:a16="http://schemas.microsoft.com/office/drawing/2014/main" id="{889A903A-3978-4E46-8E90-C21B27B80F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39806" y="5597147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44">
              <a:extLst>
                <a:ext uri="{FF2B5EF4-FFF2-40B4-BE49-F238E27FC236}">
                  <a16:creationId xmlns:a16="http://schemas.microsoft.com/office/drawing/2014/main" id="{D999DFDA-98C7-49A3-A202-413BE43AB7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3596" y="4081275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45">
              <a:extLst>
                <a:ext uri="{FF2B5EF4-FFF2-40B4-BE49-F238E27FC236}">
                  <a16:creationId xmlns:a16="http://schemas.microsoft.com/office/drawing/2014/main" id="{D8AE04A9-F987-40C8-8324-54B6166397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1445" y="5837101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46">
              <a:extLst>
                <a:ext uri="{FF2B5EF4-FFF2-40B4-BE49-F238E27FC236}">
                  <a16:creationId xmlns:a16="http://schemas.microsoft.com/office/drawing/2014/main" id="{6BDC2FAA-6705-4773-A719-9B7BA5EC7F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0504" y="2831197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47">
              <a:extLst>
                <a:ext uri="{FF2B5EF4-FFF2-40B4-BE49-F238E27FC236}">
                  <a16:creationId xmlns:a16="http://schemas.microsoft.com/office/drawing/2014/main" id="{39D3DD60-78EA-41B8-9629-B2097C0257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8649" y="3850148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48">
              <a:extLst>
                <a:ext uri="{FF2B5EF4-FFF2-40B4-BE49-F238E27FC236}">
                  <a16:creationId xmlns:a16="http://schemas.microsoft.com/office/drawing/2014/main" id="{C82D54CE-3C15-4476-A162-D2B1846087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3906" y="3616678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49">
              <a:extLst>
                <a:ext uri="{FF2B5EF4-FFF2-40B4-BE49-F238E27FC236}">
                  <a16:creationId xmlns:a16="http://schemas.microsoft.com/office/drawing/2014/main" id="{C77AD9C8-EFE2-459E-9D2D-6D3F900356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2520" y="6508346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70">
              <a:extLst>
                <a:ext uri="{FF2B5EF4-FFF2-40B4-BE49-F238E27FC236}">
                  <a16:creationId xmlns:a16="http://schemas.microsoft.com/office/drawing/2014/main" id="{A0B8A69D-893C-4130-B6D9-EE7A415164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099" y="6187020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75">
              <a:extLst>
                <a:ext uri="{FF2B5EF4-FFF2-40B4-BE49-F238E27FC236}">
                  <a16:creationId xmlns:a16="http://schemas.microsoft.com/office/drawing/2014/main" id="{98B6FAFB-A59E-4743-88ED-ECC8308A16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86635" y="2983476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85">
              <a:extLst>
                <a:ext uri="{FF2B5EF4-FFF2-40B4-BE49-F238E27FC236}">
                  <a16:creationId xmlns:a16="http://schemas.microsoft.com/office/drawing/2014/main" id="{AD93045F-69E5-4B98-8A99-B093F9A43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6504" y="6435018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87">
              <a:extLst>
                <a:ext uri="{FF2B5EF4-FFF2-40B4-BE49-F238E27FC236}">
                  <a16:creationId xmlns:a16="http://schemas.microsoft.com/office/drawing/2014/main" id="{EE6C8149-2426-4883-A4E6-70F4CB0BF3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3983" y="6658052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17">
              <a:extLst>
                <a:ext uri="{FF2B5EF4-FFF2-40B4-BE49-F238E27FC236}">
                  <a16:creationId xmlns:a16="http://schemas.microsoft.com/office/drawing/2014/main" id="{AD2584B5-8D22-45BD-A767-26635B70D5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90501" y="5875775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18">
              <a:extLst>
                <a:ext uri="{FF2B5EF4-FFF2-40B4-BE49-F238E27FC236}">
                  <a16:creationId xmlns:a16="http://schemas.microsoft.com/office/drawing/2014/main" id="{21F6A307-936F-4618-8F06-A639C91C97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0865" y="6433515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19">
              <a:extLst>
                <a:ext uri="{FF2B5EF4-FFF2-40B4-BE49-F238E27FC236}">
                  <a16:creationId xmlns:a16="http://schemas.microsoft.com/office/drawing/2014/main" id="{4E79E3A2-3436-4935-AFA0-6D81A1F545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67932" y="6174688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39">
              <a:extLst>
                <a:ext uri="{FF2B5EF4-FFF2-40B4-BE49-F238E27FC236}">
                  <a16:creationId xmlns:a16="http://schemas.microsoft.com/office/drawing/2014/main" id="{88D3F1C3-57F7-4475-BE24-994E429A7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94855" y="6687383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44">
              <a:extLst>
                <a:ext uri="{FF2B5EF4-FFF2-40B4-BE49-F238E27FC236}">
                  <a16:creationId xmlns:a16="http://schemas.microsoft.com/office/drawing/2014/main" id="{15EE5509-C1EF-4CE6-8DFF-08F8CFF95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54987" y="6067649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45">
              <a:extLst>
                <a:ext uri="{FF2B5EF4-FFF2-40B4-BE49-F238E27FC236}">
                  <a16:creationId xmlns:a16="http://schemas.microsoft.com/office/drawing/2014/main" id="{4E19D03A-8D08-4A59-A8B8-E44825AD5F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72583" y="6357067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8">
              <a:extLst>
                <a:ext uri="{FF2B5EF4-FFF2-40B4-BE49-F238E27FC236}">
                  <a16:creationId xmlns:a16="http://schemas.microsoft.com/office/drawing/2014/main" id="{24C9664D-878C-4BAE-9D15-1B5F9222E5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3983" y="596321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8">
              <a:extLst>
                <a:ext uri="{FF2B5EF4-FFF2-40B4-BE49-F238E27FC236}">
                  <a16:creationId xmlns:a16="http://schemas.microsoft.com/office/drawing/2014/main" id="{49E2A78F-5EF2-48FF-9F7B-F4F265DE34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661" y="3532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8">
              <a:extLst>
                <a:ext uri="{FF2B5EF4-FFF2-40B4-BE49-F238E27FC236}">
                  <a16:creationId xmlns:a16="http://schemas.microsoft.com/office/drawing/2014/main" id="{410802B9-9228-43C9-A27E-CB4CC0B50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87838" y="9752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06">
              <a:extLst>
                <a:ext uri="{FF2B5EF4-FFF2-40B4-BE49-F238E27FC236}">
                  <a16:creationId xmlns:a16="http://schemas.microsoft.com/office/drawing/2014/main" id="{2EB97A80-0E3D-48D2-B0C2-E10739A39E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67088" y="1879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06">
              <a:extLst>
                <a:ext uri="{FF2B5EF4-FFF2-40B4-BE49-F238E27FC236}">
                  <a16:creationId xmlns:a16="http://schemas.microsoft.com/office/drawing/2014/main" id="{9C52230F-B5E5-40D3-8563-0914770C7D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0290" y="575918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Picture 4">
            <a:extLst>
              <a:ext uri="{FF2B5EF4-FFF2-40B4-BE49-F238E27FC236}">
                <a16:creationId xmlns:a16="http://schemas.microsoft.com/office/drawing/2014/main" id="{0A427D1C-7E28-D141-794F-09440F6DB7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56" r="7784" b="-2"/>
          <a:stretch/>
        </p:blipFill>
        <p:spPr>
          <a:xfrm>
            <a:off x="6314223" y="1048193"/>
            <a:ext cx="5275346" cy="501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14612"/>
      </p:ext>
    </p:extLst>
  </p:cSld>
  <p:clrMapOvr>
    <a:masterClrMapping/>
  </p:clrMapOvr>
  <p:transition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BA95E-8641-78FF-1E71-71157CAE0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622" y="182881"/>
            <a:ext cx="10252237" cy="64455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Comprendre vos propres pensées et sentiments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Renforcement de l'autodiscipline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Augmentation de l'estime de soi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Changer les habitudes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Établir de bonnes relations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Renforcement de l'autodiscipline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Une plus grande agence dans la prise de décision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La capacité d'écoute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" sz="2400" b="1" dirty="0">
                <a:latin typeface="Arial" panose="020B0604020202020204" pitchFamily="34" charset="0"/>
                <a:cs typeface="Arial" panose="020B0604020202020204" pitchFamily="34" charset="0"/>
              </a:rPr>
              <a:t>Apprentissage plus efficace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C3B2A7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buClr>
                <a:srgbClr val="C3B2A7"/>
              </a:buClr>
            </a:pPr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9752495-9755-DF21-3B6B-8C63D4539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4974" y="1995366"/>
            <a:ext cx="5244860" cy="360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47136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ohemianVTI">
  <a:themeElements>
    <a:clrScheme name="Boho">
      <a:dk1>
        <a:sysClr val="windowText" lastClr="000000"/>
      </a:dk1>
      <a:lt1>
        <a:sysClr val="window" lastClr="FFFFFF"/>
      </a:lt1>
      <a:dk2>
        <a:srgbClr val="323232"/>
      </a:dk2>
      <a:lt2>
        <a:srgbClr val="F4F1EF"/>
      </a:lt2>
      <a:accent1>
        <a:srgbClr val="8F4F58"/>
      </a:accent1>
      <a:accent2>
        <a:srgbClr val="D09182"/>
      </a:accent2>
      <a:accent3>
        <a:srgbClr val="C7A085"/>
      </a:accent3>
      <a:accent4>
        <a:srgbClr val="ADA085"/>
      </a:accent4>
      <a:accent5>
        <a:srgbClr val="5F787F"/>
      </a:accent5>
      <a:accent6>
        <a:srgbClr val="5A6768"/>
      </a:accent6>
      <a:hlink>
        <a:srgbClr val="A25872"/>
      </a:hlink>
      <a:folHlink>
        <a:srgbClr val="667A7E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ohemianVTI" id="{B5E50611-F7C7-47BC-81A6-BE9493DF8677}" vid="{7A26D0DD-A1A5-444B-B0FB-E7DB9E2D047F}"/>
    </a:ext>
  </a:extLst>
</a:theme>
</file>

<file path=ppt/theme/theme2.xml><?xml version="1.0" encoding="utf-8"?>
<a:theme xmlns:a="http://schemas.openxmlformats.org/drawingml/2006/main" name="Przycinanie">
  <a:themeElements>
    <a:clrScheme name="Przycinanie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Przycinanie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rzycinani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9db9a72-f5b5-46b3-9d03-5ead294b5174">
      <Terms xmlns="http://schemas.microsoft.com/office/infopath/2007/PartnerControls"/>
    </lcf76f155ced4ddcb4097134ff3c332f>
    <TaxCatchAll xmlns="e121dbf0-d4b1-48b5-bc96-32c700c4e89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3D719707AEBB429ED0B64A3E8CDB79" ma:contentTypeVersion="15" ma:contentTypeDescription="Create a new document." ma:contentTypeScope="" ma:versionID="38a2fa6898174f65b50754895072f0e3">
  <xsd:schema xmlns:xsd="http://www.w3.org/2001/XMLSchema" xmlns:xs="http://www.w3.org/2001/XMLSchema" xmlns:p="http://schemas.microsoft.com/office/2006/metadata/properties" xmlns:ns2="e9db9a72-f5b5-46b3-9d03-5ead294b5174" xmlns:ns3="e121dbf0-d4b1-48b5-bc96-32c700c4e892" targetNamespace="http://schemas.microsoft.com/office/2006/metadata/properties" ma:root="true" ma:fieldsID="f0f55ca433f400ba94cf668559cb8028" ns2:_="" ns3:_="">
    <xsd:import namespace="e9db9a72-f5b5-46b3-9d03-5ead294b5174"/>
    <xsd:import namespace="e121dbf0-d4b1-48b5-bc96-32c700c4e8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db9a72-f5b5-46b3-9d03-5ead294b5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99d2947-5c47-4062-8a0c-865e5a40d8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21dbf0-d4b1-48b5-bc96-32c700c4e89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4000879-71fb-47cb-b3ca-f918f6d972c2}" ma:internalName="TaxCatchAll" ma:showField="CatchAllData" ma:web="e121dbf0-d4b1-48b5-bc96-32c700c4e89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01E8E2-C0A1-4DE6-9363-6699FC146D1B}">
  <ds:schemaRefs>
    <ds:schemaRef ds:uri="http://schemas.microsoft.com/office/2006/metadata/properties"/>
    <ds:schemaRef ds:uri="http://schemas.microsoft.com/office/infopath/2007/PartnerControls"/>
    <ds:schemaRef ds:uri="e9db9a72-f5b5-46b3-9d03-5ead294b5174"/>
    <ds:schemaRef ds:uri="e121dbf0-d4b1-48b5-bc96-32c700c4e892"/>
  </ds:schemaRefs>
</ds:datastoreItem>
</file>

<file path=customXml/itemProps2.xml><?xml version="1.0" encoding="utf-8"?>
<ds:datastoreItem xmlns:ds="http://schemas.openxmlformats.org/officeDocument/2006/customXml" ds:itemID="{907430AB-0247-4AE3-B182-65E46C6E4A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db9a72-f5b5-46b3-9d03-5ead294b5174"/>
    <ds:schemaRef ds:uri="e121dbf0-d4b1-48b5-bc96-32c700c4e8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B6DA544-8A63-4A6C-A7AC-7A2F5A1D9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867</Words>
  <Application>Microsoft Office PowerPoint</Application>
  <PresentationFormat>Grand écran</PresentationFormat>
  <Paragraphs>102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20</vt:i4>
      </vt:variant>
    </vt:vector>
  </HeadingPairs>
  <TitlesOfParts>
    <vt:vector size="27" baseType="lpstr">
      <vt:lpstr>Arial</vt:lpstr>
      <vt:lpstr>Avenir Next LT Pro</vt:lpstr>
      <vt:lpstr>Franklin Gothic Book</vt:lpstr>
      <vt:lpstr>Modern Love</vt:lpstr>
      <vt:lpstr>Times New Roman</vt:lpstr>
      <vt:lpstr>BohemianVTI</vt:lpstr>
      <vt:lpstr>Przycinanie</vt:lpstr>
      <vt:lpstr>Présentation PowerPoint</vt:lpstr>
      <vt:lpstr>Présentation PowerPoint</vt:lpstr>
      <vt:lpstr>Présentation PowerPoint</vt:lpstr>
      <vt:lpstr>CONSCIENCE DE SOI - SURVEILLANCE DE NOTRE MONDE INTERIEUR ET EXTERIEUR. </vt:lpstr>
      <vt:lpstr>5 COMPOSANTES DE L'INTELLIGENCE ÉMOTIONNELLE  - (Daniel Goleman)  </vt:lpstr>
      <vt:lpstr>Présentation PowerPoint</vt:lpstr>
      <vt:lpstr>Présentation PowerPoint</vt:lpstr>
      <vt:lpstr>BÉNÉFICES DE  SOI - CONSCIENCE  (EXERCICE - BRAINSTORMING) </vt:lpstr>
      <vt:lpstr>Présentation PowerPoint</vt:lpstr>
      <vt:lpstr>8 PILIERS DE LA CONFIANCE INTERNE </vt:lpstr>
      <vt:lpstr>COMMENT PRENDRE SOIN DE NOTRE CONSCIENCE DE SOI ?</vt:lpstr>
      <vt:lpstr>FAÇONS D'AUGMENTER VOTRE  CONSCIENCE DE  </vt:lpstr>
      <vt:lpstr>MOYENS D'ACCROÎTRE LA CONSCIENCE DE SOI</vt:lpstr>
      <vt:lpstr>LES PROCESSUS COGNITIFS SONT LA BASE DE LA CONSTRUCTION  CONSCIENCE DE SOI . </vt:lpstr>
      <vt:lpstr>Présentation PowerPoint</vt:lpstr>
      <vt:lpstr>CROYANCES QUI FACILITENT ET LIMITENT UNE ACTION EFFICACE</vt:lpstr>
      <vt:lpstr>Présentation PowerPoint</vt:lpstr>
      <vt:lpstr>DÉMASQUER LES HABITUDES QUI ENTRAVENT UNE ACTION 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Deinde</dc:creator>
  <cp:lastModifiedBy>Françoise salesse</cp:lastModifiedBy>
  <cp:revision>1372</cp:revision>
  <dcterms:created xsi:type="dcterms:W3CDTF">2022-11-06T08:44:02Z</dcterms:created>
  <dcterms:modified xsi:type="dcterms:W3CDTF">2023-05-10T16:22:06Z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0x010100AF3D719707AEBB429ED0B64A3E8CDB79</vt:lpwstr>
  </property>
</Properties>
</file>